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9"/>
  </p:notesMasterIdLst>
  <p:sldIdLst>
    <p:sldId id="256" r:id="rId3"/>
    <p:sldId id="305" r:id="rId4"/>
    <p:sldId id="257" r:id="rId5"/>
    <p:sldId id="259" r:id="rId6"/>
    <p:sldId id="262" r:id="rId7"/>
    <p:sldId id="322" r:id="rId8"/>
    <p:sldId id="258" r:id="rId9"/>
    <p:sldId id="307" r:id="rId10"/>
    <p:sldId id="324" r:id="rId11"/>
    <p:sldId id="260" r:id="rId12"/>
    <p:sldId id="273" r:id="rId13"/>
    <p:sldId id="323" r:id="rId14"/>
    <p:sldId id="282" r:id="rId15"/>
    <p:sldId id="303" r:id="rId16"/>
    <p:sldId id="306" r:id="rId17"/>
    <p:sldId id="276" r:id="rId18"/>
    <p:sldId id="275" r:id="rId19"/>
    <p:sldId id="277" r:id="rId20"/>
    <p:sldId id="320" r:id="rId21"/>
    <p:sldId id="286" r:id="rId22"/>
    <p:sldId id="287" r:id="rId23"/>
    <p:sldId id="288" r:id="rId24"/>
    <p:sldId id="308" r:id="rId25"/>
    <p:sldId id="309" r:id="rId26"/>
    <p:sldId id="310" r:id="rId27"/>
    <p:sldId id="312" r:id="rId28"/>
    <p:sldId id="313" r:id="rId29"/>
    <p:sldId id="314" r:id="rId30"/>
    <p:sldId id="315" r:id="rId31"/>
    <p:sldId id="318" r:id="rId32"/>
    <p:sldId id="319" r:id="rId33"/>
    <p:sldId id="326" r:id="rId34"/>
    <p:sldId id="325" r:id="rId35"/>
    <p:sldId id="301" r:id="rId36"/>
    <p:sldId id="302" r:id="rId37"/>
    <p:sldId id="261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88204" autoAdjust="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B643FA-96C7-4262-975F-AC5E4D4C2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DF85D0E-9537-4F41-A32B-1CD9D186DA6F}">
      <dgm:prSet phldrT="[Текст]" custT="1"/>
      <dgm:spPr/>
      <dgm:t>
        <a:bodyPr/>
        <a:lstStyle/>
        <a:p>
          <a:r>
            <a:rPr lang="ru-RU" sz="4800" b="1" i="1" dirty="0">
              <a:latin typeface="Times New Roman" pitchFamily="18" charset="0"/>
              <a:cs typeface="Times New Roman" pitchFamily="18" charset="0"/>
            </a:rPr>
            <a:t>Современный</a:t>
          </a:r>
          <a:r>
            <a:rPr lang="ru-RU" sz="4800" i="1" dirty="0">
              <a:latin typeface="Times New Roman" pitchFamily="18" charset="0"/>
              <a:cs typeface="Times New Roman" pitchFamily="18" charset="0"/>
            </a:rPr>
            <a:t> – отвечающий на вызовы времени</a:t>
          </a:r>
          <a:endParaRPr lang="ru-RU" sz="4800" dirty="0"/>
        </a:p>
      </dgm:t>
    </dgm:pt>
    <dgm:pt modelId="{36EFA6DC-1149-48E4-BFF8-EDDE98E73D46}" type="parTrans" cxnId="{DF134A2B-39EE-41A5-B204-68DB713AA661}">
      <dgm:prSet/>
      <dgm:spPr/>
      <dgm:t>
        <a:bodyPr/>
        <a:lstStyle/>
        <a:p>
          <a:endParaRPr lang="ru-RU" sz="2000"/>
        </a:p>
      </dgm:t>
    </dgm:pt>
    <dgm:pt modelId="{64DE55F9-FEDA-424A-AFC3-03215CD7310D}" type="sibTrans" cxnId="{DF134A2B-39EE-41A5-B204-68DB713AA661}">
      <dgm:prSet/>
      <dgm:spPr/>
      <dgm:t>
        <a:bodyPr/>
        <a:lstStyle/>
        <a:p>
          <a:endParaRPr lang="ru-RU" sz="2000"/>
        </a:p>
      </dgm:t>
    </dgm:pt>
    <dgm:pt modelId="{E2FA9755-887F-4595-945E-DFC6B9448E3D}">
      <dgm:prSet phldrT="[Текст]" custT="1"/>
      <dgm:spPr/>
      <dgm:t>
        <a:bodyPr/>
        <a:lstStyle/>
        <a:p>
          <a:r>
            <a:rPr lang="ru-RU" sz="4400" b="1" i="1" dirty="0">
              <a:latin typeface="Times New Roman" pitchFamily="18" charset="0"/>
              <a:cs typeface="Times New Roman" pitchFamily="18" charset="0"/>
            </a:rPr>
            <a:t>Виды образования</a:t>
          </a:r>
          <a:endParaRPr lang="ru-RU" sz="4400" dirty="0"/>
        </a:p>
      </dgm:t>
    </dgm:pt>
    <dgm:pt modelId="{A68805A3-25B3-41AD-8CE9-FA6F579D37DE}" type="parTrans" cxnId="{F3F3487E-10F4-452E-A3EA-3EF684973FA9}">
      <dgm:prSet/>
      <dgm:spPr/>
      <dgm:t>
        <a:bodyPr/>
        <a:lstStyle/>
        <a:p>
          <a:endParaRPr lang="ru-RU" sz="2000"/>
        </a:p>
      </dgm:t>
    </dgm:pt>
    <dgm:pt modelId="{9B876814-83D5-4CBD-9EA1-0A23875BC03C}" type="sibTrans" cxnId="{F3F3487E-10F4-452E-A3EA-3EF684973FA9}">
      <dgm:prSet/>
      <dgm:spPr/>
      <dgm:t>
        <a:bodyPr/>
        <a:lstStyle/>
        <a:p>
          <a:endParaRPr lang="ru-RU" sz="2000"/>
        </a:p>
      </dgm:t>
    </dgm:pt>
    <dgm:pt modelId="{4D980564-4D62-490B-ACD0-0F4E0AEF03DC}">
      <dgm:prSet custT="1"/>
      <dgm:spPr/>
      <dgm:t>
        <a:bodyPr/>
        <a:lstStyle/>
        <a:p>
          <a:r>
            <a:rPr lang="ru-RU" sz="4800" i="1">
              <a:latin typeface="Times New Roman" pitchFamily="18" charset="0"/>
              <a:cs typeface="Times New Roman" pitchFamily="18" charset="0"/>
            </a:rPr>
            <a:t>Традиционное</a:t>
          </a:r>
          <a:endParaRPr lang="ru-RU" sz="4800" i="1" dirty="0">
            <a:latin typeface="Times New Roman" pitchFamily="18" charset="0"/>
            <a:cs typeface="Times New Roman" pitchFamily="18" charset="0"/>
          </a:endParaRPr>
        </a:p>
      </dgm:t>
    </dgm:pt>
    <dgm:pt modelId="{812E0A2A-E06D-4A43-883E-3C32B532D996}" type="parTrans" cxnId="{0C5FCFCE-D5F1-4F55-B91B-883FB390311B}">
      <dgm:prSet/>
      <dgm:spPr/>
      <dgm:t>
        <a:bodyPr/>
        <a:lstStyle/>
        <a:p>
          <a:endParaRPr lang="ru-RU" sz="2000"/>
        </a:p>
      </dgm:t>
    </dgm:pt>
    <dgm:pt modelId="{F223247C-0A67-4DCA-9116-F2EFBF1A0E37}" type="sibTrans" cxnId="{0C5FCFCE-D5F1-4F55-B91B-883FB390311B}">
      <dgm:prSet/>
      <dgm:spPr/>
      <dgm:t>
        <a:bodyPr/>
        <a:lstStyle/>
        <a:p>
          <a:endParaRPr lang="ru-RU" sz="2000"/>
        </a:p>
      </dgm:t>
    </dgm:pt>
    <dgm:pt modelId="{31A90B68-DCC5-43CA-A307-81DE54ACB538}">
      <dgm:prSet custT="1"/>
      <dgm:spPr/>
      <dgm:t>
        <a:bodyPr/>
        <a:lstStyle/>
        <a:p>
          <a:r>
            <a:rPr lang="ru-RU" sz="4400" i="1">
              <a:latin typeface="Times New Roman" pitchFamily="18" charset="0"/>
              <a:cs typeface="Times New Roman" pitchFamily="18" charset="0"/>
            </a:rPr>
            <a:t>Инновационное</a:t>
          </a:r>
          <a:endParaRPr lang="ru-RU" sz="4400" i="1" dirty="0">
            <a:latin typeface="Times New Roman" pitchFamily="18" charset="0"/>
            <a:cs typeface="Times New Roman" pitchFamily="18" charset="0"/>
          </a:endParaRPr>
        </a:p>
      </dgm:t>
    </dgm:pt>
    <dgm:pt modelId="{4966AADF-0974-4286-BEA1-CFF0448F3D7C}" type="parTrans" cxnId="{BEA72C93-669D-4F4A-8E9F-C1E825350F1F}">
      <dgm:prSet/>
      <dgm:spPr/>
      <dgm:t>
        <a:bodyPr/>
        <a:lstStyle/>
        <a:p>
          <a:endParaRPr lang="ru-RU" sz="2000"/>
        </a:p>
      </dgm:t>
    </dgm:pt>
    <dgm:pt modelId="{C9884EDE-DCBF-4ED0-A4CE-8AE83DEC49F2}" type="sibTrans" cxnId="{BEA72C93-669D-4F4A-8E9F-C1E825350F1F}">
      <dgm:prSet/>
      <dgm:spPr/>
      <dgm:t>
        <a:bodyPr/>
        <a:lstStyle/>
        <a:p>
          <a:endParaRPr lang="ru-RU" sz="2000"/>
        </a:p>
      </dgm:t>
    </dgm:pt>
    <dgm:pt modelId="{E5C0CD74-2E55-4A12-A20C-06ACAFCFD771}" type="pres">
      <dgm:prSet presAssocID="{EEB643FA-96C7-4262-975F-AC5E4D4C2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1F0E848-9DA2-4327-A206-F41D9F892556}" type="pres">
      <dgm:prSet presAssocID="{9DF85D0E-9537-4F41-A32B-1CD9D186DA6F}" presName="hierRoot1" presStyleCnt="0">
        <dgm:presLayoutVars>
          <dgm:hierBranch/>
        </dgm:presLayoutVars>
      </dgm:prSet>
      <dgm:spPr/>
    </dgm:pt>
    <dgm:pt modelId="{81E29630-201F-45DC-A2D4-D44011808142}" type="pres">
      <dgm:prSet presAssocID="{9DF85D0E-9537-4F41-A32B-1CD9D186DA6F}" presName="rootComposite1" presStyleCnt="0"/>
      <dgm:spPr/>
    </dgm:pt>
    <dgm:pt modelId="{AEA7B548-8962-475A-B8C1-3B6D2544364E}" type="pres">
      <dgm:prSet presAssocID="{9DF85D0E-9537-4F41-A32B-1CD9D186DA6F}" presName="rootText1" presStyleLbl="node0" presStyleIdx="0" presStyleCnt="1" custScaleX="256000">
        <dgm:presLayoutVars>
          <dgm:chPref val="3"/>
        </dgm:presLayoutVars>
      </dgm:prSet>
      <dgm:spPr/>
    </dgm:pt>
    <dgm:pt modelId="{581A4D3B-21F9-4843-A7E0-CB6C24E5F961}" type="pres">
      <dgm:prSet presAssocID="{9DF85D0E-9537-4F41-A32B-1CD9D186DA6F}" presName="rootConnector1" presStyleLbl="node1" presStyleIdx="0" presStyleCnt="0"/>
      <dgm:spPr/>
    </dgm:pt>
    <dgm:pt modelId="{C4C7D59F-C916-4223-9C29-CA3A531A64F8}" type="pres">
      <dgm:prSet presAssocID="{9DF85D0E-9537-4F41-A32B-1CD9D186DA6F}" presName="hierChild2" presStyleCnt="0"/>
      <dgm:spPr/>
    </dgm:pt>
    <dgm:pt modelId="{1927C952-7CDF-4D11-8489-FD458CF2F870}" type="pres">
      <dgm:prSet presAssocID="{A68805A3-25B3-41AD-8CE9-FA6F579D37DE}" presName="Name35" presStyleLbl="parChTrans1D2" presStyleIdx="0" presStyleCnt="1"/>
      <dgm:spPr/>
    </dgm:pt>
    <dgm:pt modelId="{58B58851-4317-40EA-AC65-AF4B95AA9990}" type="pres">
      <dgm:prSet presAssocID="{E2FA9755-887F-4595-945E-DFC6B9448E3D}" presName="hierRoot2" presStyleCnt="0">
        <dgm:presLayoutVars>
          <dgm:hierBranch val="hang"/>
        </dgm:presLayoutVars>
      </dgm:prSet>
      <dgm:spPr/>
    </dgm:pt>
    <dgm:pt modelId="{2EF34794-2255-4A31-A5F9-F3CAD1E3686C}" type="pres">
      <dgm:prSet presAssocID="{E2FA9755-887F-4595-945E-DFC6B9448E3D}" presName="rootComposite" presStyleCnt="0"/>
      <dgm:spPr/>
    </dgm:pt>
    <dgm:pt modelId="{1EE372B2-9431-45CA-899F-5270BFEDF6DC}" type="pres">
      <dgm:prSet presAssocID="{E2FA9755-887F-4595-945E-DFC6B9448E3D}" presName="rootText" presStyleLbl="node2" presStyleIdx="0" presStyleCnt="1" custLinFactNeighborX="0" custLinFactNeighborY="-10000">
        <dgm:presLayoutVars>
          <dgm:chPref val="3"/>
        </dgm:presLayoutVars>
      </dgm:prSet>
      <dgm:spPr/>
    </dgm:pt>
    <dgm:pt modelId="{2E111FF4-507B-46C7-831B-54708612BF65}" type="pres">
      <dgm:prSet presAssocID="{E2FA9755-887F-4595-945E-DFC6B9448E3D}" presName="rootConnector" presStyleLbl="node2" presStyleIdx="0" presStyleCnt="1"/>
      <dgm:spPr/>
    </dgm:pt>
    <dgm:pt modelId="{7D350869-B5E3-477D-96DA-8F42C760A224}" type="pres">
      <dgm:prSet presAssocID="{E2FA9755-887F-4595-945E-DFC6B9448E3D}" presName="hierChild4" presStyleCnt="0"/>
      <dgm:spPr/>
    </dgm:pt>
    <dgm:pt modelId="{068E8ADD-4934-43E3-B687-D33A64D75960}" type="pres">
      <dgm:prSet presAssocID="{812E0A2A-E06D-4A43-883E-3C32B532D996}" presName="Name48" presStyleLbl="parChTrans1D3" presStyleIdx="0" presStyleCnt="2"/>
      <dgm:spPr/>
    </dgm:pt>
    <dgm:pt modelId="{D1559A62-330D-4A23-9A49-C5099D9389D5}" type="pres">
      <dgm:prSet presAssocID="{4D980564-4D62-490B-ACD0-0F4E0AEF03DC}" presName="hierRoot2" presStyleCnt="0">
        <dgm:presLayoutVars>
          <dgm:hierBranch val="init"/>
        </dgm:presLayoutVars>
      </dgm:prSet>
      <dgm:spPr/>
    </dgm:pt>
    <dgm:pt modelId="{FD49BE85-7501-41F1-BAF6-3F5AA3230F1D}" type="pres">
      <dgm:prSet presAssocID="{4D980564-4D62-490B-ACD0-0F4E0AEF03DC}" presName="rootComposite" presStyleCnt="0"/>
      <dgm:spPr/>
    </dgm:pt>
    <dgm:pt modelId="{1F3B032D-923C-47A2-95C3-47D0B16C352D}" type="pres">
      <dgm:prSet presAssocID="{4D980564-4D62-490B-ACD0-0F4E0AEF03DC}" presName="rootText" presStyleLbl="node3" presStyleIdx="0" presStyleCnt="2" custScaleX="115002">
        <dgm:presLayoutVars>
          <dgm:chPref val="3"/>
        </dgm:presLayoutVars>
      </dgm:prSet>
      <dgm:spPr/>
    </dgm:pt>
    <dgm:pt modelId="{561B0307-C4A5-400E-888C-47CAF09741B1}" type="pres">
      <dgm:prSet presAssocID="{4D980564-4D62-490B-ACD0-0F4E0AEF03DC}" presName="rootConnector" presStyleLbl="node3" presStyleIdx="0" presStyleCnt="2"/>
      <dgm:spPr/>
    </dgm:pt>
    <dgm:pt modelId="{6ACAD846-0CCE-45A6-A7EA-B03DA477CEDF}" type="pres">
      <dgm:prSet presAssocID="{4D980564-4D62-490B-ACD0-0F4E0AEF03DC}" presName="hierChild4" presStyleCnt="0"/>
      <dgm:spPr/>
    </dgm:pt>
    <dgm:pt modelId="{0A1A85B4-E703-499B-BC1E-9002C55ED8E9}" type="pres">
      <dgm:prSet presAssocID="{4D980564-4D62-490B-ACD0-0F4E0AEF03DC}" presName="hierChild5" presStyleCnt="0"/>
      <dgm:spPr/>
    </dgm:pt>
    <dgm:pt modelId="{9DD70166-0258-4AE8-88FB-88D2C6FA8F71}" type="pres">
      <dgm:prSet presAssocID="{4966AADF-0974-4286-BEA1-CFF0448F3D7C}" presName="Name48" presStyleLbl="parChTrans1D3" presStyleIdx="1" presStyleCnt="2"/>
      <dgm:spPr/>
    </dgm:pt>
    <dgm:pt modelId="{DA60A03F-5841-4B1B-B38E-10302449CF30}" type="pres">
      <dgm:prSet presAssocID="{31A90B68-DCC5-43CA-A307-81DE54ACB538}" presName="hierRoot2" presStyleCnt="0">
        <dgm:presLayoutVars>
          <dgm:hierBranch val="init"/>
        </dgm:presLayoutVars>
      </dgm:prSet>
      <dgm:spPr/>
    </dgm:pt>
    <dgm:pt modelId="{38220504-3C85-4AA3-83F0-E7EB59643BD8}" type="pres">
      <dgm:prSet presAssocID="{31A90B68-DCC5-43CA-A307-81DE54ACB538}" presName="rootComposite" presStyleCnt="0"/>
      <dgm:spPr/>
    </dgm:pt>
    <dgm:pt modelId="{E3781093-A9EA-41F8-A5ED-0FFCD43880C4}" type="pres">
      <dgm:prSet presAssocID="{31A90B68-DCC5-43CA-A307-81DE54ACB538}" presName="rootText" presStyleLbl="node3" presStyleIdx="1" presStyleCnt="2" custScaleX="115002">
        <dgm:presLayoutVars>
          <dgm:chPref val="3"/>
        </dgm:presLayoutVars>
      </dgm:prSet>
      <dgm:spPr/>
    </dgm:pt>
    <dgm:pt modelId="{A9470193-7CEA-4233-9EF4-803B81507429}" type="pres">
      <dgm:prSet presAssocID="{31A90B68-DCC5-43CA-A307-81DE54ACB538}" presName="rootConnector" presStyleLbl="node3" presStyleIdx="1" presStyleCnt="2"/>
      <dgm:spPr/>
    </dgm:pt>
    <dgm:pt modelId="{F99516DE-8752-4994-9A0C-292CB2D5FCBA}" type="pres">
      <dgm:prSet presAssocID="{31A90B68-DCC5-43CA-A307-81DE54ACB538}" presName="hierChild4" presStyleCnt="0"/>
      <dgm:spPr/>
    </dgm:pt>
    <dgm:pt modelId="{7D0D4749-1C69-42D2-897D-6B2162985C7F}" type="pres">
      <dgm:prSet presAssocID="{31A90B68-DCC5-43CA-A307-81DE54ACB538}" presName="hierChild5" presStyleCnt="0"/>
      <dgm:spPr/>
    </dgm:pt>
    <dgm:pt modelId="{77353FED-BC86-41AA-A584-0934BD5586A0}" type="pres">
      <dgm:prSet presAssocID="{E2FA9755-887F-4595-945E-DFC6B9448E3D}" presName="hierChild5" presStyleCnt="0"/>
      <dgm:spPr/>
    </dgm:pt>
    <dgm:pt modelId="{AD26E703-4B1C-4EBB-B0FA-8F85F014F73D}" type="pres">
      <dgm:prSet presAssocID="{9DF85D0E-9537-4F41-A32B-1CD9D186DA6F}" presName="hierChild3" presStyleCnt="0"/>
      <dgm:spPr/>
    </dgm:pt>
  </dgm:ptLst>
  <dgm:cxnLst>
    <dgm:cxn modelId="{0C5FCFCE-D5F1-4F55-B91B-883FB390311B}" srcId="{E2FA9755-887F-4595-945E-DFC6B9448E3D}" destId="{4D980564-4D62-490B-ACD0-0F4E0AEF03DC}" srcOrd="0" destOrd="0" parTransId="{812E0A2A-E06D-4A43-883E-3C32B532D996}" sibTransId="{F223247C-0A67-4DCA-9116-F2EFBF1A0E37}"/>
    <dgm:cxn modelId="{F3F3487E-10F4-452E-A3EA-3EF684973FA9}" srcId="{9DF85D0E-9537-4F41-A32B-1CD9D186DA6F}" destId="{E2FA9755-887F-4595-945E-DFC6B9448E3D}" srcOrd="0" destOrd="0" parTransId="{A68805A3-25B3-41AD-8CE9-FA6F579D37DE}" sibTransId="{9B876814-83D5-4CBD-9EA1-0A23875BC03C}"/>
    <dgm:cxn modelId="{5EE2C760-4A8C-47F4-A231-EE929C73B5B2}" type="presOf" srcId="{9DF85D0E-9537-4F41-A32B-1CD9D186DA6F}" destId="{AEA7B548-8962-475A-B8C1-3B6D2544364E}" srcOrd="0" destOrd="0" presId="urn:microsoft.com/office/officeart/2005/8/layout/orgChart1"/>
    <dgm:cxn modelId="{2EFFF0BD-CD9D-4A8A-9CAC-38BA021A300C}" type="presOf" srcId="{812E0A2A-E06D-4A43-883E-3C32B532D996}" destId="{068E8ADD-4934-43E3-B687-D33A64D75960}" srcOrd="0" destOrd="0" presId="urn:microsoft.com/office/officeart/2005/8/layout/orgChart1"/>
    <dgm:cxn modelId="{DF134A2B-39EE-41A5-B204-68DB713AA661}" srcId="{EEB643FA-96C7-4262-975F-AC5E4D4C2712}" destId="{9DF85D0E-9537-4F41-A32B-1CD9D186DA6F}" srcOrd="0" destOrd="0" parTransId="{36EFA6DC-1149-48E4-BFF8-EDDE98E73D46}" sibTransId="{64DE55F9-FEDA-424A-AFC3-03215CD7310D}"/>
    <dgm:cxn modelId="{64007EF9-3183-4F4A-993F-025887802380}" type="presOf" srcId="{4D980564-4D62-490B-ACD0-0F4E0AEF03DC}" destId="{1F3B032D-923C-47A2-95C3-47D0B16C352D}" srcOrd="0" destOrd="0" presId="urn:microsoft.com/office/officeart/2005/8/layout/orgChart1"/>
    <dgm:cxn modelId="{2E6E7C54-C461-4410-941F-16A9965257EC}" type="presOf" srcId="{EEB643FA-96C7-4262-975F-AC5E4D4C2712}" destId="{E5C0CD74-2E55-4A12-A20C-06ACAFCFD771}" srcOrd="0" destOrd="0" presId="urn:microsoft.com/office/officeart/2005/8/layout/orgChart1"/>
    <dgm:cxn modelId="{BFC5B760-6B46-473C-934E-F64549ED1D47}" type="presOf" srcId="{31A90B68-DCC5-43CA-A307-81DE54ACB538}" destId="{E3781093-A9EA-41F8-A5ED-0FFCD43880C4}" srcOrd="0" destOrd="0" presId="urn:microsoft.com/office/officeart/2005/8/layout/orgChart1"/>
    <dgm:cxn modelId="{C2CF4717-D3ED-42B6-B6C2-C091B50C8705}" type="presOf" srcId="{A68805A3-25B3-41AD-8CE9-FA6F579D37DE}" destId="{1927C952-7CDF-4D11-8489-FD458CF2F870}" srcOrd="0" destOrd="0" presId="urn:microsoft.com/office/officeart/2005/8/layout/orgChart1"/>
    <dgm:cxn modelId="{AD3AA0D2-99FF-4886-AF9D-5299510BAFDC}" type="presOf" srcId="{4966AADF-0974-4286-BEA1-CFF0448F3D7C}" destId="{9DD70166-0258-4AE8-88FB-88D2C6FA8F71}" srcOrd="0" destOrd="0" presId="urn:microsoft.com/office/officeart/2005/8/layout/orgChart1"/>
    <dgm:cxn modelId="{34E42817-E309-4655-A752-6252A3F7B5B7}" type="presOf" srcId="{31A90B68-DCC5-43CA-A307-81DE54ACB538}" destId="{A9470193-7CEA-4233-9EF4-803B81507429}" srcOrd="1" destOrd="0" presId="urn:microsoft.com/office/officeart/2005/8/layout/orgChart1"/>
    <dgm:cxn modelId="{95AB83F8-45E1-47AF-BAF3-8EAEF50438DF}" type="presOf" srcId="{4D980564-4D62-490B-ACD0-0F4E0AEF03DC}" destId="{561B0307-C4A5-400E-888C-47CAF09741B1}" srcOrd="1" destOrd="0" presId="urn:microsoft.com/office/officeart/2005/8/layout/orgChart1"/>
    <dgm:cxn modelId="{F2BACEF7-5267-4347-BA8D-373EC8311C08}" type="presOf" srcId="{9DF85D0E-9537-4F41-A32B-1CD9D186DA6F}" destId="{581A4D3B-21F9-4843-A7E0-CB6C24E5F961}" srcOrd="1" destOrd="0" presId="urn:microsoft.com/office/officeart/2005/8/layout/orgChart1"/>
    <dgm:cxn modelId="{EB9AB19E-A251-40F0-B058-8CE16A38812C}" type="presOf" srcId="{E2FA9755-887F-4595-945E-DFC6B9448E3D}" destId="{1EE372B2-9431-45CA-899F-5270BFEDF6DC}" srcOrd="0" destOrd="0" presId="urn:microsoft.com/office/officeart/2005/8/layout/orgChart1"/>
    <dgm:cxn modelId="{C9473B46-F8BA-4090-9C75-4EF55AE2760B}" type="presOf" srcId="{E2FA9755-887F-4595-945E-DFC6B9448E3D}" destId="{2E111FF4-507B-46C7-831B-54708612BF65}" srcOrd="1" destOrd="0" presId="urn:microsoft.com/office/officeart/2005/8/layout/orgChart1"/>
    <dgm:cxn modelId="{BEA72C93-669D-4F4A-8E9F-C1E825350F1F}" srcId="{E2FA9755-887F-4595-945E-DFC6B9448E3D}" destId="{31A90B68-DCC5-43CA-A307-81DE54ACB538}" srcOrd="1" destOrd="0" parTransId="{4966AADF-0974-4286-BEA1-CFF0448F3D7C}" sibTransId="{C9884EDE-DCBF-4ED0-A4CE-8AE83DEC49F2}"/>
    <dgm:cxn modelId="{747B98D2-D08B-4C30-876A-66FAED8090E9}" type="presParOf" srcId="{E5C0CD74-2E55-4A12-A20C-06ACAFCFD771}" destId="{21F0E848-9DA2-4327-A206-F41D9F892556}" srcOrd="0" destOrd="0" presId="urn:microsoft.com/office/officeart/2005/8/layout/orgChart1"/>
    <dgm:cxn modelId="{62BF0471-0C12-4093-A244-A859FCCC3558}" type="presParOf" srcId="{21F0E848-9DA2-4327-A206-F41D9F892556}" destId="{81E29630-201F-45DC-A2D4-D44011808142}" srcOrd="0" destOrd="0" presId="urn:microsoft.com/office/officeart/2005/8/layout/orgChart1"/>
    <dgm:cxn modelId="{933B0E0F-6789-4201-A376-2BBC065EF0EF}" type="presParOf" srcId="{81E29630-201F-45DC-A2D4-D44011808142}" destId="{AEA7B548-8962-475A-B8C1-3B6D2544364E}" srcOrd="0" destOrd="0" presId="urn:microsoft.com/office/officeart/2005/8/layout/orgChart1"/>
    <dgm:cxn modelId="{32E22733-8765-4591-8602-D1287475067C}" type="presParOf" srcId="{81E29630-201F-45DC-A2D4-D44011808142}" destId="{581A4D3B-21F9-4843-A7E0-CB6C24E5F961}" srcOrd="1" destOrd="0" presId="urn:microsoft.com/office/officeart/2005/8/layout/orgChart1"/>
    <dgm:cxn modelId="{10B526B3-D4D6-42A0-A917-C4971E5574D4}" type="presParOf" srcId="{21F0E848-9DA2-4327-A206-F41D9F892556}" destId="{C4C7D59F-C916-4223-9C29-CA3A531A64F8}" srcOrd="1" destOrd="0" presId="urn:microsoft.com/office/officeart/2005/8/layout/orgChart1"/>
    <dgm:cxn modelId="{B38AB2B5-F527-4BC3-B0AF-BA61AA691BCB}" type="presParOf" srcId="{C4C7D59F-C916-4223-9C29-CA3A531A64F8}" destId="{1927C952-7CDF-4D11-8489-FD458CF2F870}" srcOrd="0" destOrd="0" presId="urn:microsoft.com/office/officeart/2005/8/layout/orgChart1"/>
    <dgm:cxn modelId="{3B5EB1A4-6C27-4EDC-A0A8-93073A12297A}" type="presParOf" srcId="{C4C7D59F-C916-4223-9C29-CA3A531A64F8}" destId="{58B58851-4317-40EA-AC65-AF4B95AA9990}" srcOrd="1" destOrd="0" presId="urn:microsoft.com/office/officeart/2005/8/layout/orgChart1"/>
    <dgm:cxn modelId="{CCAC0238-C9E6-40A2-AFA8-510DEF65CBBE}" type="presParOf" srcId="{58B58851-4317-40EA-AC65-AF4B95AA9990}" destId="{2EF34794-2255-4A31-A5F9-F3CAD1E3686C}" srcOrd="0" destOrd="0" presId="urn:microsoft.com/office/officeart/2005/8/layout/orgChart1"/>
    <dgm:cxn modelId="{0066E7FE-FAE7-4C30-AF5A-BE198F51AD5D}" type="presParOf" srcId="{2EF34794-2255-4A31-A5F9-F3CAD1E3686C}" destId="{1EE372B2-9431-45CA-899F-5270BFEDF6DC}" srcOrd="0" destOrd="0" presId="urn:microsoft.com/office/officeart/2005/8/layout/orgChart1"/>
    <dgm:cxn modelId="{CF11D193-5EC2-4EC1-9E7D-CC4AC31F2F80}" type="presParOf" srcId="{2EF34794-2255-4A31-A5F9-F3CAD1E3686C}" destId="{2E111FF4-507B-46C7-831B-54708612BF65}" srcOrd="1" destOrd="0" presId="urn:microsoft.com/office/officeart/2005/8/layout/orgChart1"/>
    <dgm:cxn modelId="{FECA6E48-62D5-4AF7-9D6F-9DC6C40877AF}" type="presParOf" srcId="{58B58851-4317-40EA-AC65-AF4B95AA9990}" destId="{7D350869-B5E3-477D-96DA-8F42C760A224}" srcOrd="1" destOrd="0" presId="urn:microsoft.com/office/officeart/2005/8/layout/orgChart1"/>
    <dgm:cxn modelId="{11DD688A-40E5-4D5B-B55B-91D20E8A553E}" type="presParOf" srcId="{7D350869-B5E3-477D-96DA-8F42C760A224}" destId="{068E8ADD-4934-43E3-B687-D33A64D75960}" srcOrd="0" destOrd="0" presId="urn:microsoft.com/office/officeart/2005/8/layout/orgChart1"/>
    <dgm:cxn modelId="{C4DCFCD8-BF8D-491A-996D-502C48FCC108}" type="presParOf" srcId="{7D350869-B5E3-477D-96DA-8F42C760A224}" destId="{D1559A62-330D-4A23-9A49-C5099D9389D5}" srcOrd="1" destOrd="0" presId="urn:microsoft.com/office/officeart/2005/8/layout/orgChart1"/>
    <dgm:cxn modelId="{B1A858CC-8447-49EF-BDCA-CC78D76BA545}" type="presParOf" srcId="{D1559A62-330D-4A23-9A49-C5099D9389D5}" destId="{FD49BE85-7501-41F1-BAF6-3F5AA3230F1D}" srcOrd="0" destOrd="0" presId="urn:microsoft.com/office/officeart/2005/8/layout/orgChart1"/>
    <dgm:cxn modelId="{F859FC18-CEE4-453F-B373-0E71B2E360FD}" type="presParOf" srcId="{FD49BE85-7501-41F1-BAF6-3F5AA3230F1D}" destId="{1F3B032D-923C-47A2-95C3-47D0B16C352D}" srcOrd="0" destOrd="0" presId="urn:microsoft.com/office/officeart/2005/8/layout/orgChart1"/>
    <dgm:cxn modelId="{8BB6494B-DDFC-4E04-B7DC-A1F6FCD1CFC8}" type="presParOf" srcId="{FD49BE85-7501-41F1-BAF6-3F5AA3230F1D}" destId="{561B0307-C4A5-400E-888C-47CAF09741B1}" srcOrd="1" destOrd="0" presId="urn:microsoft.com/office/officeart/2005/8/layout/orgChart1"/>
    <dgm:cxn modelId="{A71F28C1-3DA4-4875-AA01-CB40224CBF9C}" type="presParOf" srcId="{D1559A62-330D-4A23-9A49-C5099D9389D5}" destId="{6ACAD846-0CCE-45A6-A7EA-B03DA477CEDF}" srcOrd="1" destOrd="0" presId="urn:microsoft.com/office/officeart/2005/8/layout/orgChart1"/>
    <dgm:cxn modelId="{AE7B243B-0345-49D5-B196-94ABB51EF0BB}" type="presParOf" srcId="{D1559A62-330D-4A23-9A49-C5099D9389D5}" destId="{0A1A85B4-E703-499B-BC1E-9002C55ED8E9}" srcOrd="2" destOrd="0" presId="urn:microsoft.com/office/officeart/2005/8/layout/orgChart1"/>
    <dgm:cxn modelId="{0EBE4371-1903-4EBC-8FE9-7366EAB99614}" type="presParOf" srcId="{7D350869-B5E3-477D-96DA-8F42C760A224}" destId="{9DD70166-0258-4AE8-88FB-88D2C6FA8F71}" srcOrd="2" destOrd="0" presId="urn:microsoft.com/office/officeart/2005/8/layout/orgChart1"/>
    <dgm:cxn modelId="{840957E6-0EB9-4341-9EB4-56B2C7BB547C}" type="presParOf" srcId="{7D350869-B5E3-477D-96DA-8F42C760A224}" destId="{DA60A03F-5841-4B1B-B38E-10302449CF30}" srcOrd="3" destOrd="0" presId="urn:microsoft.com/office/officeart/2005/8/layout/orgChart1"/>
    <dgm:cxn modelId="{77EBC9E9-09BB-431D-9980-36109A0BB1D8}" type="presParOf" srcId="{DA60A03F-5841-4B1B-B38E-10302449CF30}" destId="{38220504-3C85-4AA3-83F0-E7EB59643BD8}" srcOrd="0" destOrd="0" presId="urn:microsoft.com/office/officeart/2005/8/layout/orgChart1"/>
    <dgm:cxn modelId="{6002ED62-E0A2-46D1-A644-CFEC5AE97AA8}" type="presParOf" srcId="{38220504-3C85-4AA3-83F0-E7EB59643BD8}" destId="{E3781093-A9EA-41F8-A5ED-0FFCD43880C4}" srcOrd="0" destOrd="0" presId="urn:microsoft.com/office/officeart/2005/8/layout/orgChart1"/>
    <dgm:cxn modelId="{FE1CC196-4A7B-4378-AD4C-161F7ACF5A9D}" type="presParOf" srcId="{38220504-3C85-4AA3-83F0-E7EB59643BD8}" destId="{A9470193-7CEA-4233-9EF4-803B81507429}" srcOrd="1" destOrd="0" presId="urn:microsoft.com/office/officeart/2005/8/layout/orgChart1"/>
    <dgm:cxn modelId="{158B679E-A548-4F03-A4D6-8ED18B27F340}" type="presParOf" srcId="{DA60A03F-5841-4B1B-B38E-10302449CF30}" destId="{F99516DE-8752-4994-9A0C-292CB2D5FCBA}" srcOrd="1" destOrd="0" presId="urn:microsoft.com/office/officeart/2005/8/layout/orgChart1"/>
    <dgm:cxn modelId="{79D0494F-B986-4B3F-983F-5BC78600B337}" type="presParOf" srcId="{DA60A03F-5841-4B1B-B38E-10302449CF30}" destId="{7D0D4749-1C69-42D2-897D-6B2162985C7F}" srcOrd="2" destOrd="0" presId="urn:microsoft.com/office/officeart/2005/8/layout/orgChart1"/>
    <dgm:cxn modelId="{467BA8F1-77A1-48F1-92D2-BCC070F04370}" type="presParOf" srcId="{58B58851-4317-40EA-AC65-AF4B95AA9990}" destId="{77353FED-BC86-41AA-A584-0934BD5586A0}" srcOrd="2" destOrd="0" presId="urn:microsoft.com/office/officeart/2005/8/layout/orgChart1"/>
    <dgm:cxn modelId="{B2BF96F9-98C8-41BD-9066-84666D7C04B6}" type="presParOf" srcId="{21F0E848-9DA2-4327-A206-F41D9F892556}" destId="{AD26E703-4B1C-4EBB-B0FA-8F85F014F73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4870CC-E533-467F-B991-F0455F8DC24D}" type="doc">
      <dgm:prSet loTypeId="urn:microsoft.com/office/officeart/2005/8/layout/hierarchy2" loCatId="hierarchy" qsTypeId="urn:microsoft.com/office/officeart/2005/8/quickstyle/simple3" qsCatId="simple" csTypeId="urn:microsoft.com/office/officeart/2005/8/colors/colorful3" csCatId="colorful" phldr="1"/>
      <dgm:spPr/>
    </dgm:pt>
    <dgm:pt modelId="{A9AC2930-1EC9-42D4-BAC2-4687D6EA8681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200" b="0" i="0" u="none" strike="noStrike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Основополагающие принципы при подготовке урока</a:t>
          </a:r>
        </a:p>
      </dgm:t>
    </dgm:pt>
    <dgm:pt modelId="{24EE3097-3EB5-4B4D-8771-0F21F35D6A3A}" type="parTrans" cxnId="{687F4DD2-48D4-4009-B23B-94460EC92C5B}">
      <dgm:prSet/>
      <dgm:spPr/>
      <dgm:t>
        <a:bodyPr/>
        <a:lstStyle/>
        <a:p>
          <a:endParaRPr lang="ru-RU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AFC9925C-5D1F-4490-AEED-CCEE85592258}" type="sibTrans" cxnId="{687F4DD2-48D4-4009-B23B-94460EC92C5B}">
      <dgm:prSet/>
      <dgm:spPr/>
      <dgm:t>
        <a:bodyPr/>
        <a:lstStyle/>
        <a:p>
          <a:endParaRPr lang="ru-RU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BF6202D-586A-41AC-86BE-B090B33D9FF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0" i="0" u="none" strike="noStrike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1. Урок – часть всей системы обучения, и поэтому при разработке каждого урока учителю необходимо осознавать его как элемент этой системы </a:t>
          </a:r>
        </a:p>
      </dgm:t>
    </dgm:pt>
    <dgm:pt modelId="{81F68EA0-77F2-46B2-8C98-6223E44B6DEB}" type="parTrans" cxnId="{68388737-7ED8-41CB-B6E9-B22BBBA79C06}">
      <dgm:prSet custT="1"/>
      <dgm:spPr/>
      <dgm:t>
        <a:bodyPr/>
        <a:lstStyle/>
        <a:p>
          <a:endParaRPr lang="ru-RU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BA4A61D-F1A4-41FD-A366-25B84A75F5A1}" type="sibTrans" cxnId="{68388737-7ED8-41CB-B6E9-B22BBBA79C06}">
      <dgm:prSet/>
      <dgm:spPr/>
      <dgm:t>
        <a:bodyPr/>
        <a:lstStyle/>
        <a:p>
          <a:endParaRPr lang="ru-RU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235BACA-C959-4118-8B5C-CBD581C9619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0" i="0" u="none" strike="noStrike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2. Постановка цели урока – начальный этап проектирования урока. </a:t>
          </a:r>
        </a:p>
      </dgm:t>
    </dgm:pt>
    <dgm:pt modelId="{1F857156-7900-43F0-A979-B734295CA05B}" type="parTrans" cxnId="{90468A6B-8009-4CA2-9E37-EE7A36F567C8}">
      <dgm:prSet custT="1"/>
      <dgm:spPr/>
      <dgm:t>
        <a:bodyPr/>
        <a:lstStyle/>
        <a:p>
          <a:endParaRPr lang="ru-RU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689672D-D833-46EB-A4C0-7A3AC2FF360B}" type="sibTrans" cxnId="{90468A6B-8009-4CA2-9E37-EE7A36F567C8}">
      <dgm:prSet/>
      <dgm:spPr/>
      <dgm:t>
        <a:bodyPr/>
        <a:lstStyle/>
        <a:p>
          <a:endParaRPr lang="ru-RU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827A7D3-D254-47A1-9ED5-09B1A6B92C2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0" i="0" u="none" strike="noStrike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3.  Введения нового материала должно происходить за счет установления учащимися связи между уже известными им и вновь вводимым материалом. </a:t>
          </a:r>
        </a:p>
      </dgm:t>
    </dgm:pt>
    <dgm:pt modelId="{ACAF6A4B-8698-4FF7-87FA-7CD00AC6C589}" type="parTrans" cxnId="{584D390D-07AD-49EF-B7DF-3F3947B71243}">
      <dgm:prSet custT="1"/>
      <dgm:spPr/>
      <dgm:t>
        <a:bodyPr/>
        <a:lstStyle/>
        <a:p>
          <a:endParaRPr lang="ru-RU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ED64AE9-15E7-438D-A967-B7F47D383E22}" type="sibTrans" cxnId="{584D390D-07AD-49EF-B7DF-3F3947B71243}">
      <dgm:prSet/>
      <dgm:spPr/>
      <dgm:t>
        <a:bodyPr/>
        <a:lstStyle/>
        <a:p>
          <a:endParaRPr lang="ru-RU" sz="32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FA1E5745-F0B9-47E7-9D54-D8C5B61BE63A}" type="pres">
      <dgm:prSet presAssocID="{8F4870CC-E533-467F-B991-F0455F8DC24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B9EDD77-6B77-4425-B48C-FBFF83B3CD72}" type="pres">
      <dgm:prSet presAssocID="{A9AC2930-1EC9-42D4-BAC2-4687D6EA8681}" presName="root1" presStyleCnt="0"/>
      <dgm:spPr/>
    </dgm:pt>
    <dgm:pt modelId="{84EE7849-3C0A-4BD8-86F6-3D6ABC94F452}" type="pres">
      <dgm:prSet presAssocID="{A9AC2930-1EC9-42D4-BAC2-4687D6EA8681}" presName="LevelOneTextNode" presStyleLbl="node0" presStyleIdx="0" presStyleCnt="1" custScaleX="145775">
        <dgm:presLayoutVars>
          <dgm:chPref val="3"/>
        </dgm:presLayoutVars>
      </dgm:prSet>
      <dgm:spPr/>
    </dgm:pt>
    <dgm:pt modelId="{71DA6EEC-1545-49F2-BAD4-861207E5ECDF}" type="pres">
      <dgm:prSet presAssocID="{A9AC2930-1EC9-42D4-BAC2-4687D6EA8681}" presName="level2hierChild" presStyleCnt="0"/>
      <dgm:spPr/>
    </dgm:pt>
    <dgm:pt modelId="{A0E8F7E8-BDDF-4CBE-9A15-C89F84CA8AB3}" type="pres">
      <dgm:prSet presAssocID="{81F68EA0-77F2-46B2-8C98-6223E44B6DEB}" presName="conn2-1" presStyleLbl="parChTrans1D2" presStyleIdx="0" presStyleCnt="3"/>
      <dgm:spPr/>
    </dgm:pt>
    <dgm:pt modelId="{641B86FB-9BD0-4679-A284-F9BB0276A8EF}" type="pres">
      <dgm:prSet presAssocID="{81F68EA0-77F2-46B2-8C98-6223E44B6DEB}" presName="connTx" presStyleLbl="parChTrans1D2" presStyleIdx="0" presStyleCnt="3"/>
      <dgm:spPr/>
    </dgm:pt>
    <dgm:pt modelId="{EFF57E59-5F3E-4F3D-A31F-791688A5AD90}" type="pres">
      <dgm:prSet presAssocID="{0BF6202D-586A-41AC-86BE-B090B33D9FF6}" presName="root2" presStyleCnt="0"/>
      <dgm:spPr/>
    </dgm:pt>
    <dgm:pt modelId="{BD06D9F7-6602-4B95-8F60-CF8D3E0ECF2E}" type="pres">
      <dgm:prSet presAssocID="{0BF6202D-586A-41AC-86BE-B090B33D9FF6}" presName="LevelTwoTextNode" presStyleLbl="node2" presStyleIdx="0" presStyleCnt="3" custScaleX="126773" custScaleY="156281" custLinFactNeighborX="26586" custLinFactNeighborY="14383">
        <dgm:presLayoutVars>
          <dgm:chPref val="3"/>
        </dgm:presLayoutVars>
      </dgm:prSet>
      <dgm:spPr/>
    </dgm:pt>
    <dgm:pt modelId="{BA4CC9B2-B6A7-4FF3-A092-F58E02A1B762}" type="pres">
      <dgm:prSet presAssocID="{0BF6202D-586A-41AC-86BE-B090B33D9FF6}" presName="level3hierChild" presStyleCnt="0"/>
      <dgm:spPr/>
    </dgm:pt>
    <dgm:pt modelId="{6F2DB4E0-A6FA-4916-816B-35D51350C6DA}" type="pres">
      <dgm:prSet presAssocID="{1F857156-7900-43F0-A979-B734295CA05B}" presName="conn2-1" presStyleLbl="parChTrans1D2" presStyleIdx="1" presStyleCnt="3"/>
      <dgm:spPr/>
    </dgm:pt>
    <dgm:pt modelId="{E7D587CA-37EC-4E63-ADE2-33EE80E6A644}" type="pres">
      <dgm:prSet presAssocID="{1F857156-7900-43F0-A979-B734295CA05B}" presName="connTx" presStyleLbl="parChTrans1D2" presStyleIdx="1" presStyleCnt="3"/>
      <dgm:spPr/>
    </dgm:pt>
    <dgm:pt modelId="{158FCC98-2C70-4AA0-B458-114FD20A1398}" type="pres">
      <dgm:prSet presAssocID="{7235BACA-C959-4118-8B5C-CBD581C96195}" presName="root2" presStyleCnt="0"/>
      <dgm:spPr/>
    </dgm:pt>
    <dgm:pt modelId="{8A343696-FF41-490F-BEEC-33703EA56D0D}" type="pres">
      <dgm:prSet presAssocID="{7235BACA-C959-4118-8B5C-CBD581C96195}" presName="LevelTwoTextNode" presStyleLbl="node2" presStyleIdx="1" presStyleCnt="3" custScaleX="124523" custLinFactNeighborX="49577" custLinFactNeighborY="9056">
        <dgm:presLayoutVars>
          <dgm:chPref val="3"/>
        </dgm:presLayoutVars>
      </dgm:prSet>
      <dgm:spPr/>
    </dgm:pt>
    <dgm:pt modelId="{02FF95A2-E2EF-4F79-BD5E-33518DB93AE8}" type="pres">
      <dgm:prSet presAssocID="{7235BACA-C959-4118-8B5C-CBD581C96195}" presName="level3hierChild" presStyleCnt="0"/>
      <dgm:spPr/>
    </dgm:pt>
    <dgm:pt modelId="{47093FA8-7B67-4352-8189-518F00407CA7}" type="pres">
      <dgm:prSet presAssocID="{ACAF6A4B-8698-4FF7-87FA-7CD00AC6C589}" presName="conn2-1" presStyleLbl="parChTrans1D2" presStyleIdx="2" presStyleCnt="3"/>
      <dgm:spPr/>
    </dgm:pt>
    <dgm:pt modelId="{510E8EC6-4410-4AF3-BFF2-A8E172F03037}" type="pres">
      <dgm:prSet presAssocID="{ACAF6A4B-8698-4FF7-87FA-7CD00AC6C589}" presName="connTx" presStyleLbl="parChTrans1D2" presStyleIdx="2" presStyleCnt="3"/>
      <dgm:spPr/>
    </dgm:pt>
    <dgm:pt modelId="{1D8CEDBC-D83C-4068-BC41-89AAEB58D694}" type="pres">
      <dgm:prSet presAssocID="{0827A7D3-D254-47A1-9ED5-09B1A6B92C26}" presName="root2" presStyleCnt="0"/>
      <dgm:spPr/>
    </dgm:pt>
    <dgm:pt modelId="{793B6C6E-ABC8-4C57-A80A-5F14D79C834E}" type="pres">
      <dgm:prSet presAssocID="{0827A7D3-D254-47A1-9ED5-09B1A6B92C26}" presName="LevelTwoTextNode" presStyleLbl="node2" presStyleIdx="2" presStyleCnt="3" custScaleX="125101" custScaleY="181774" custLinFactNeighborX="23640" custLinFactNeighborY="258">
        <dgm:presLayoutVars>
          <dgm:chPref val="3"/>
        </dgm:presLayoutVars>
      </dgm:prSet>
      <dgm:spPr/>
    </dgm:pt>
    <dgm:pt modelId="{AF1E21F6-8871-4F15-8AF0-9DB426A36155}" type="pres">
      <dgm:prSet presAssocID="{0827A7D3-D254-47A1-9ED5-09B1A6B92C26}" presName="level3hierChild" presStyleCnt="0"/>
      <dgm:spPr/>
    </dgm:pt>
  </dgm:ptLst>
  <dgm:cxnLst>
    <dgm:cxn modelId="{DF187C2B-4786-4508-BE24-D08DE3119611}" type="presOf" srcId="{81F68EA0-77F2-46B2-8C98-6223E44B6DEB}" destId="{641B86FB-9BD0-4679-A284-F9BB0276A8EF}" srcOrd="1" destOrd="0" presId="urn:microsoft.com/office/officeart/2005/8/layout/hierarchy2"/>
    <dgm:cxn modelId="{68388737-7ED8-41CB-B6E9-B22BBBA79C06}" srcId="{A9AC2930-1EC9-42D4-BAC2-4687D6EA8681}" destId="{0BF6202D-586A-41AC-86BE-B090B33D9FF6}" srcOrd="0" destOrd="0" parTransId="{81F68EA0-77F2-46B2-8C98-6223E44B6DEB}" sibTransId="{CBA4A61D-F1A4-41FD-A366-25B84A75F5A1}"/>
    <dgm:cxn modelId="{B7F54911-0C7D-4CEB-BDC0-78EF8B3F311B}" type="presOf" srcId="{0BF6202D-586A-41AC-86BE-B090B33D9FF6}" destId="{BD06D9F7-6602-4B95-8F60-CF8D3E0ECF2E}" srcOrd="0" destOrd="0" presId="urn:microsoft.com/office/officeart/2005/8/layout/hierarchy2"/>
    <dgm:cxn modelId="{2252CC0D-B7A4-4C75-8C40-43C756BA9935}" type="presOf" srcId="{7235BACA-C959-4118-8B5C-CBD581C96195}" destId="{8A343696-FF41-490F-BEEC-33703EA56D0D}" srcOrd="0" destOrd="0" presId="urn:microsoft.com/office/officeart/2005/8/layout/hierarchy2"/>
    <dgm:cxn modelId="{3437B292-E4AB-4A8F-890E-0E0AA6408F8F}" type="presOf" srcId="{ACAF6A4B-8698-4FF7-87FA-7CD00AC6C589}" destId="{510E8EC6-4410-4AF3-BFF2-A8E172F03037}" srcOrd="1" destOrd="0" presId="urn:microsoft.com/office/officeart/2005/8/layout/hierarchy2"/>
    <dgm:cxn modelId="{687F4DD2-48D4-4009-B23B-94460EC92C5B}" srcId="{8F4870CC-E533-467F-B991-F0455F8DC24D}" destId="{A9AC2930-1EC9-42D4-BAC2-4687D6EA8681}" srcOrd="0" destOrd="0" parTransId="{24EE3097-3EB5-4B4D-8771-0F21F35D6A3A}" sibTransId="{AFC9925C-5D1F-4490-AEED-CCEE85592258}"/>
    <dgm:cxn modelId="{5603FE6D-0FBC-4C8A-8D85-68A424300516}" type="presOf" srcId="{1F857156-7900-43F0-A979-B734295CA05B}" destId="{E7D587CA-37EC-4E63-ADE2-33EE80E6A644}" srcOrd="1" destOrd="0" presId="urn:microsoft.com/office/officeart/2005/8/layout/hierarchy2"/>
    <dgm:cxn modelId="{34A4FE15-89D2-4323-9C53-0D8B27D768F4}" type="presOf" srcId="{8F4870CC-E533-467F-B991-F0455F8DC24D}" destId="{FA1E5745-F0B9-47E7-9D54-D8C5B61BE63A}" srcOrd="0" destOrd="0" presId="urn:microsoft.com/office/officeart/2005/8/layout/hierarchy2"/>
    <dgm:cxn modelId="{A259F694-6EAC-4346-A757-6A9685B62E00}" type="presOf" srcId="{0827A7D3-D254-47A1-9ED5-09B1A6B92C26}" destId="{793B6C6E-ABC8-4C57-A80A-5F14D79C834E}" srcOrd="0" destOrd="0" presId="urn:microsoft.com/office/officeart/2005/8/layout/hierarchy2"/>
    <dgm:cxn modelId="{173153B1-2982-4236-81A3-2F0E029E0B20}" type="presOf" srcId="{81F68EA0-77F2-46B2-8C98-6223E44B6DEB}" destId="{A0E8F7E8-BDDF-4CBE-9A15-C89F84CA8AB3}" srcOrd="0" destOrd="0" presId="urn:microsoft.com/office/officeart/2005/8/layout/hierarchy2"/>
    <dgm:cxn modelId="{3B6DB833-E80B-48DE-9389-61F355A7B4DA}" type="presOf" srcId="{1F857156-7900-43F0-A979-B734295CA05B}" destId="{6F2DB4E0-A6FA-4916-816B-35D51350C6DA}" srcOrd="0" destOrd="0" presId="urn:microsoft.com/office/officeart/2005/8/layout/hierarchy2"/>
    <dgm:cxn modelId="{FCEA8F8C-35C3-4B92-8C0B-668504B1C194}" type="presOf" srcId="{A9AC2930-1EC9-42D4-BAC2-4687D6EA8681}" destId="{84EE7849-3C0A-4BD8-86F6-3D6ABC94F452}" srcOrd="0" destOrd="0" presId="urn:microsoft.com/office/officeart/2005/8/layout/hierarchy2"/>
    <dgm:cxn modelId="{584D390D-07AD-49EF-B7DF-3F3947B71243}" srcId="{A9AC2930-1EC9-42D4-BAC2-4687D6EA8681}" destId="{0827A7D3-D254-47A1-9ED5-09B1A6B92C26}" srcOrd="2" destOrd="0" parTransId="{ACAF6A4B-8698-4FF7-87FA-7CD00AC6C589}" sibTransId="{1ED64AE9-15E7-438D-A967-B7F47D383E22}"/>
    <dgm:cxn modelId="{90468A6B-8009-4CA2-9E37-EE7A36F567C8}" srcId="{A9AC2930-1EC9-42D4-BAC2-4687D6EA8681}" destId="{7235BACA-C959-4118-8B5C-CBD581C96195}" srcOrd="1" destOrd="0" parTransId="{1F857156-7900-43F0-A979-B734295CA05B}" sibTransId="{0689672D-D833-46EB-A4C0-7A3AC2FF360B}"/>
    <dgm:cxn modelId="{6596E528-B5C0-49D0-B0CC-42D469D1CA9E}" type="presOf" srcId="{ACAF6A4B-8698-4FF7-87FA-7CD00AC6C589}" destId="{47093FA8-7B67-4352-8189-518F00407CA7}" srcOrd="0" destOrd="0" presId="urn:microsoft.com/office/officeart/2005/8/layout/hierarchy2"/>
    <dgm:cxn modelId="{78FA7EB1-1B43-4D9D-A6C6-F6674AA3E546}" type="presParOf" srcId="{FA1E5745-F0B9-47E7-9D54-D8C5B61BE63A}" destId="{4B9EDD77-6B77-4425-B48C-FBFF83B3CD72}" srcOrd="0" destOrd="0" presId="urn:microsoft.com/office/officeart/2005/8/layout/hierarchy2"/>
    <dgm:cxn modelId="{3671522F-202F-47C3-8753-6765F600A275}" type="presParOf" srcId="{4B9EDD77-6B77-4425-B48C-FBFF83B3CD72}" destId="{84EE7849-3C0A-4BD8-86F6-3D6ABC94F452}" srcOrd="0" destOrd="0" presId="urn:microsoft.com/office/officeart/2005/8/layout/hierarchy2"/>
    <dgm:cxn modelId="{131BA6A5-A774-44BF-A689-5575B4E61EB1}" type="presParOf" srcId="{4B9EDD77-6B77-4425-B48C-FBFF83B3CD72}" destId="{71DA6EEC-1545-49F2-BAD4-861207E5ECDF}" srcOrd="1" destOrd="0" presId="urn:microsoft.com/office/officeart/2005/8/layout/hierarchy2"/>
    <dgm:cxn modelId="{5414AA52-9058-4ED6-861B-512CCD6D2004}" type="presParOf" srcId="{71DA6EEC-1545-49F2-BAD4-861207E5ECDF}" destId="{A0E8F7E8-BDDF-4CBE-9A15-C89F84CA8AB3}" srcOrd="0" destOrd="0" presId="urn:microsoft.com/office/officeart/2005/8/layout/hierarchy2"/>
    <dgm:cxn modelId="{8600D005-201A-48A6-9C47-8767F8E1EBBE}" type="presParOf" srcId="{A0E8F7E8-BDDF-4CBE-9A15-C89F84CA8AB3}" destId="{641B86FB-9BD0-4679-A284-F9BB0276A8EF}" srcOrd="0" destOrd="0" presId="urn:microsoft.com/office/officeart/2005/8/layout/hierarchy2"/>
    <dgm:cxn modelId="{CEFF5589-195D-44CD-960B-34A9CEA926C1}" type="presParOf" srcId="{71DA6EEC-1545-49F2-BAD4-861207E5ECDF}" destId="{EFF57E59-5F3E-4F3D-A31F-791688A5AD90}" srcOrd="1" destOrd="0" presId="urn:microsoft.com/office/officeart/2005/8/layout/hierarchy2"/>
    <dgm:cxn modelId="{0E172760-0B5A-437A-81BB-D0C2517FFA83}" type="presParOf" srcId="{EFF57E59-5F3E-4F3D-A31F-791688A5AD90}" destId="{BD06D9F7-6602-4B95-8F60-CF8D3E0ECF2E}" srcOrd="0" destOrd="0" presId="urn:microsoft.com/office/officeart/2005/8/layout/hierarchy2"/>
    <dgm:cxn modelId="{F61CFC02-3D35-485D-BA0A-6F9C7B14EB72}" type="presParOf" srcId="{EFF57E59-5F3E-4F3D-A31F-791688A5AD90}" destId="{BA4CC9B2-B6A7-4FF3-A092-F58E02A1B762}" srcOrd="1" destOrd="0" presId="urn:microsoft.com/office/officeart/2005/8/layout/hierarchy2"/>
    <dgm:cxn modelId="{091809F0-1AC2-4C09-A2AF-649949E4F6DE}" type="presParOf" srcId="{71DA6EEC-1545-49F2-BAD4-861207E5ECDF}" destId="{6F2DB4E0-A6FA-4916-816B-35D51350C6DA}" srcOrd="2" destOrd="0" presId="urn:microsoft.com/office/officeart/2005/8/layout/hierarchy2"/>
    <dgm:cxn modelId="{C39B33DC-88BF-4D2A-99C8-DDFF5E944474}" type="presParOf" srcId="{6F2DB4E0-A6FA-4916-816B-35D51350C6DA}" destId="{E7D587CA-37EC-4E63-ADE2-33EE80E6A644}" srcOrd="0" destOrd="0" presId="urn:microsoft.com/office/officeart/2005/8/layout/hierarchy2"/>
    <dgm:cxn modelId="{A8DE1D65-C64F-4A69-AF1D-81765F8F500D}" type="presParOf" srcId="{71DA6EEC-1545-49F2-BAD4-861207E5ECDF}" destId="{158FCC98-2C70-4AA0-B458-114FD20A1398}" srcOrd="3" destOrd="0" presId="urn:microsoft.com/office/officeart/2005/8/layout/hierarchy2"/>
    <dgm:cxn modelId="{604D0C40-907A-443D-A41F-56C3C1980238}" type="presParOf" srcId="{158FCC98-2C70-4AA0-B458-114FD20A1398}" destId="{8A343696-FF41-490F-BEEC-33703EA56D0D}" srcOrd="0" destOrd="0" presId="urn:microsoft.com/office/officeart/2005/8/layout/hierarchy2"/>
    <dgm:cxn modelId="{4E281A33-C73B-4597-BA5A-76891B8F2371}" type="presParOf" srcId="{158FCC98-2C70-4AA0-B458-114FD20A1398}" destId="{02FF95A2-E2EF-4F79-BD5E-33518DB93AE8}" srcOrd="1" destOrd="0" presId="urn:microsoft.com/office/officeart/2005/8/layout/hierarchy2"/>
    <dgm:cxn modelId="{1547D17B-7E17-4D05-9BC1-0C05B462B580}" type="presParOf" srcId="{71DA6EEC-1545-49F2-BAD4-861207E5ECDF}" destId="{47093FA8-7B67-4352-8189-518F00407CA7}" srcOrd="4" destOrd="0" presId="urn:microsoft.com/office/officeart/2005/8/layout/hierarchy2"/>
    <dgm:cxn modelId="{07E10A0E-4536-430F-8DEC-FD39A40BD8E9}" type="presParOf" srcId="{47093FA8-7B67-4352-8189-518F00407CA7}" destId="{510E8EC6-4410-4AF3-BFF2-A8E172F03037}" srcOrd="0" destOrd="0" presId="urn:microsoft.com/office/officeart/2005/8/layout/hierarchy2"/>
    <dgm:cxn modelId="{FA4A8F79-F10A-4AD4-AA33-A6DF5382AEC1}" type="presParOf" srcId="{71DA6EEC-1545-49F2-BAD4-861207E5ECDF}" destId="{1D8CEDBC-D83C-4068-BC41-89AAEB58D694}" srcOrd="5" destOrd="0" presId="urn:microsoft.com/office/officeart/2005/8/layout/hierarchy2"/>
    <dgm:cxn modelId="{09217F3E-B460-44D0-9D64-6611ED8FDD32}" type="presParOf" srcId="{1D8CEDBC-D83C-4068-BC41-89AAEB58D694}" destId="{793B6C6E-ABC8-4C57-A80A-5F14D79C834E}" srcOrd="0" destOrd="0" presId="urn:microsoft.com/office/officeart/2005/8/layout/hierarchy2"/>
    <dgm:cxn modelId="{CBB55D73-5A18-4D0E-9658-849E42E81E58}" type="presParOf" srcId="{1D8CEDBC-D83C-4068-BC41-89AAEB58D694}" destId="{AF1E21F6-8871-4F15-8AF0-9DB426A3615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457A8D-337C-4ECB-B4E0-139CB5E1B5BF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/>
      <dgm:spPr/>
    </dgm:pt>
    <dgm:pt modelId="{E7F511D8-FF92-4693-9E85-D0D0584598B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2.осмысление</a:t>
          </a:r>
          <a:endParaRPr kumimoji="0" lang="ru-RU" altLang="ru-RU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14E9EC28-33B0-40CC-9B94-C5C3425B811C}" type="parTrans" cxnId="{6E7AC24C-028C-4BED-A418-E0A526A602B8}">
      <dgm:prSet/>
      <dgm:spPr/>
    </dgm:pt>
    <dgm:pt modelId="{5FA1AE9D-6C6F-4F6D-A4EE-CEFAB3FDF275}" type="sibTrans" cxnId="{6E7AC24C-028C-4BED-A418-E0A526A602B8}">
      <dgm:prSet/>
      <dgm:spPr/>
    </dgm:pt>
    <dgm:pt modelId="{C629774F-8BF0-4383-B0F1-8D07210DB15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3. запоминание</a:t>
          </a:r>
          <a:endParaRPr kumimoji="0" lang="ru-RU" altLang="ru-RU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67330856-69B4-4B4A-A4E6-7CC6BC03D3C8}" type="parTrans" cxnId="{C390F8DD-2108-4E95-A1AA-958AEAF8BE1C}">
      <dgm:prSet/>
      <dgm:spPr/>
    </dgm:pt>
    <dgm:pt modelId="{7B91B1CC-4C50-4670-8A50-D349E2966FD6}" type="sibTrans" cxnId="{C390F8DD-2108-4E95-A1AA-958AEAF8BE1C}">
      <dgm:prSet/>
      <dgm:spPr/>
    </dgm:pt>
    <dgm:pt modelId="{60ED02E5-B419-4671-9A32-052E06161DE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4.применение</a:t>
          </a:r>
          <a:endParaRPr kumimoji="0" lang="ru-RU" altLang="ru-RU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0BA42871-F5B8-4A80-AF6C-13A9171EE272}" type="parTrans" cxnId="{7D4C18E4-A994-4A50-88BF-A73A5EE9216E}">
      <dgm:prSet/>
      <dgm:spPr/>
    </dgm:pt>
    <dgm:pt modelId="{6329F730-E6C3-4F64-88BC-84134DC1A7F8}" type="sibTrans" cxnId="{7D4C18E4-A994-4A50-88BF-A73A5EE9216E}">
      <dgm:prSet/>
      <dgm:spPr/>
    </dgm:pt>
    <dgm:pt modelId="{B7045AC7-6240-45B6-8581-7D2B1068190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5. обобщение</a:t>
          </a:r>
          <a:endParaRPr kumimoji="0" lang="ru-RU" altLang="ru-RU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6BE0E4AB-62DF-4E5A-81A5-1984FF34B297}" type="parTrans" cxnId="{BEC9F0F9-5BC6-4236-8CAA-2738ACE0D7F8}">
      <dgm:prSet/>
      <dgm:spPr/>
    </dgm:pt>
    <dgm:pt modelId="{6306E26A-3A12-4CD7-AF78-6694165BBB0B}" type="sibTrans" cxnId="{BEC9F0F9-5BC6-4236-8CAA-2738ACE0D7F8}">
      <dgm:prSet/>
      <dgm:spPr/>
    </dgm:pt>
    <dgm:pt modelId="{D9C2DACC-A322-4E72-9CD8-23ABD636DE2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6.рефлексия</a:t>
          </a:r>
          <a:endParaRPr kumimoji="0" lang="ru-RU" altLang="ru-RU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1D331F7A-9D6C-4237-9035-48FE81A4CC00}" type="parTrans" cxnId="{C9BEDC5F-F0FC-4862-8D1D-1A47C007F148}">
      <dgm:prSet/>
      <dgm:spPr/>
    </dgm:pt>
    <dgm:pt modelId="{64C0385B-3EF7-4E76-932D-305490872ADB}" type="sibTrans" cxnId="{C9BEDC5F-F0FC-4862-8D1D-1A47C007F148}">
      <dgm:prSet/>
      <dgm:spPr/>
    </dgm:pt>
    <dgm:pt modelId="{D828A2C4-A650-46E6-97FF-F52F2201BDA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1. восприятие</a:t>
          </a:r>
          <a:endParaRPr kumimoji="0" lang="ru-RU" altLang="ru-RU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2D9480DC-29B1-41E8-BBEA-094639BFC178}" type="parTrans" cxnId="{D1366BA6-0EA7-4BD3-B8D9-6178261CD234}">
      <dgm:prSet/>
      <dgm:spPr/>
    </dgm:pt>
    <dgm:pt modelId="{FA999EEC-FF47-4A48-B009-D52BE688513A}" type="sibTrans" cxnId="{D1366BA6-0EA7-4BD3-B8D9-6178261CD234}">
      <dgm:prSet/>
      <dgm:spPr/>
    </dgm:pt>
    <dgm:pt modelId="{D0969AB5-C5EE-4012-A586-2C70E2C4643D}" type="pres">
      <dgm:prSet presAssocID="{71457A8D-337C-4ECB-B4E0-139CB5E1B5BF}" presName="cycle" presStyleCnt="0">
        <dgm:presLayoutVars>
          <dgm:dir/>
          <dgm:resizeHandles val="exact"/>
        </dgm:presLayoutVars>
      </dgm:prSet>
      <dgm:spPr/>
    </dgm:pt>
    <dgm:pt modelId="{0EAFBC0F-8BF9-40F8-ACD3-D8D21444DEC7}" type="pres">
      <dgm:prSet presAssocID="{E7F511D8-FF92-4693-9E85-D0D0584598B7}" presName="dummy" presStyleCnt="0"/>
      <dgm:spPr/>
    </dgm:pt>
    <dgm:pt modelId="{03292E38-13E5-4117-B223-228AC63766F6}" type="pres">
      <dgm:prSet presAssocID="{E7F511D8-FF92-4693-9E85-D0D0584598B7}" presName="node" presStyleLbl="revTx" presStyleIdx="0" presStyleCnt="6">
        <dgm:presLayoutVars>
          <dgm:bulletEnabled val="1"/>
        </dgm:presLayoutVars>
      </dgm:prSet>
      <dgm:spPr/>
    </dgm:pt>
    <dgm:pt modelId="{7EA0E792-FBD1-4917-9608-7FE871C71862}" type="pres">
      <dgm:prSet presAssocID="{5FA1AE9D-6C6F-4F6D-A4EE-CEFAB3FDF275}" presName="sibTrans" presStyleLbl="node1" presStyleIdx="0" presStyleCnt="6"/>
      <dgm:spPr/>
    </dgm:pt>
    <dgm:pt modelId="{BC82A6D1-6217-435C-B75C-C7D4AEB42E10}" type="pres">
      <dgm:prSet presAssocID="{C629774F-8BF0-4383-B0F1-8D07210DB153}" presName="dummy" presStyleCnt="0"/>
      <dgm:spPr/>
    </dgm:pt>
    <dgm:pt modelId="{8C192AD6-B607-4466-AC25-6CBB699C1A1B}" type="pres">
      <dgm:prSet presAssocID="{C629774F-8BF0-4383-B0F1-8D07210DB153}" presName="node" presStyleLbl="revTx" presStyleIdx="1" presStyleCnt="6">
        <dgm:presLayoutVars>
          <dgm:bulletEnabled val="1"/>
        </dgm:presLayoutVars>
      </dgm:prSet>
      <dgm:spPr/>
    </dgm:pt>
    <dgm:pt modelId="{FCB0F162-3E9E-4636-90FC-1B18A4D13DB3}" type="pres">
      <dgm:prSet presAssocID="{7B91B1CC-4C50-4670-8A50-D349E2966FD6}" presName="sibTrans" presStyleLbl="node1" presStyleIdx="1" presStyleCnt="6"/>
      <dgm:spPr/>
    </dgm:pt>
    <dgm:pt modelId="{F231D7F3-6242-4BE7-8E8F-A83B2855446A}" type="pres">
      <dgm:prSet presAssocID="{60ED02E5-B419-4671-9A32-052E06161DE2}" presName="dummy" presStyleCnt="0"/>
      <dgm:spPr/>
    </dgm:pt>
    <dgm:pt modelId="{2367C7B8-6E0F-456A-976D-4319BDF5D86C}" type="pres">
      <dgm:prSet presAssocID="{60ED02E5-B419-4671-9A32-052E06161DE2}" presName="node" presStyleLbl="revTx" presStyleIdx="2" presStyleCnt="6">
        <dgm:presLayoutVars>
          <dgm:bulletEnabled val="1"/>
        </dgm:presLayoutVars>
      </dgm:prSet>
      <dgm:spPr/>
    </dgm:pt>
    <dgm:pt modelId="{3CE8FDD3-4424-4F14-8FCA-99E83A925682}" type="pres">
      <dgm:prSet presAssocID="{6329F730-E6C3-4F64-88BC-84134DC1A7F8}" presName="sibTrans" presStyleLbl="node1" presStyleIdx="2" presStyleCnt="6"/>
      <dgm:spPr/>
    </dgm:pt>
    <dgm:pt modelId="{A057317B-6546-461F-A76A-4498C71E90B1}" type="pres">
      <dgm:prSet presAssocID="{B7045AC7-6240-45B6-8581-7D2B10681905}" presName="dummy" presStyleCnt="0"/>
      <dgm:spPr/>
    </dgm:pt>
    <dgm:pt modelId="{63F32731-D0E7-41B6-A3A0-B96FC1872688}" type="pres">
      <dgm:prSet presAssocID="{B7045AC7-6240-45B6-8581-7D2B10681905}" presName="node" presStyleLbl="revTx" presStyleIdx="3" presStyleCnt="6">
        <dgm:presLayoutVars>
          <dgm:bulletEnabled val="1"/>
        </dgm:presLayoutVars>
      </dgm:prSet>
      <dgm:spPr/>
    </dgm:pt>
    <dgm:pt modelId="{DA951B28-8FF2-4B86-BC0D-3A9E5954F7F5}" type="pres">
      <dgm:prSet presAssocID="{6306E26A-3A12-4CD7-AF78-6694165BBB0B}" presName="sibTrans" presStyleLbl="node1" presStyleIdx="3" presStyleCnt="6"/>
      <dgm:spPr/>
    </dgm:pt>
    <dgm:pt modelId="{AFA0B541-8C9F-4B91-B8DC-AC47B1F90E51}" type="pres">
      <dgm:prSet presAssocID="{D9C2DACC-A322-4E72-9CD8-23ABD636DE2A}" presName="dummy" presStyleCnt="0"/>
      <dgm:spPr/>
    </dgm:pt>
    <dgm:pt modelId="{608EB5BD-8971-4BD0-8A4D-842D98B57D28}" type="pres">
      <dgm:prSet presAssocID="{D9C2DACC-A322-4E72-9CD8-23ABD636DE2A}" presName="node" presStyleLbl="revTx" presStyleIdx="4" presStyleCnt="6">
        <dgm:presLayoutVars>
          <dgm:bulletEnabled val="1"/>
        </dgm:presLayoutVars>
      </dgm:prSet>
      <dgm:spPr/>
    </dgm:pt>
    <dgm:pt modelId="{B45D48B4-D93B-42DB-9B20-4494FF4960B2}" type="pres">
      <dgm:prSet presAssocID="{64C0385B-3EF7-4E76-932D-305490872ADB}" presName="sibTrans" presStyleLbl="node1" presStyleIdx="4" presStyleCnt="6"/>
      <dgm:spPr/>
    </dgm:pt>
    <dgm:pt modelId="{D7EAF374-3C84-4725-8E6A-06D66438C6DF}" type="pres">
      <dgm:prSet presAssocID="{D828A2C4-A650-46E6-97FF-F52F2201BDAF}" presName="dummy" presStyleCnt="0"/>
      <dgm:spPr/>
    </dgm:pt>
    <dgm:pt modelId="{D5373397-CB5F-40E0-9485-594D8E879BCF}" type="pres">
      <dgm:prSet presAssocID="{D828A2C4-A650-46E6-97FF-F52F2201BDAF}" presName="node" presStyleLbl="revTx" presStyleIdx="5" presStyleCnt="6">
        <dgm:presLayoutVars>
          <dgm:bulletEnabled val="1"/>
        </dgm:presLayoutVars>
      </dgm:prSet>
      <dgm:spPr/>
    </dgm:pt>
    <dgm:pt modelId="{8DA89A8D-1C3E-45D4-8E07-F16A879E6F7D}" type="pres">
      <dgm:prSet presAssocID="{FA999EEC-FF47-4A48-B009-D52BE688513A}" presName="sibTrans" presStyleLbl="node1" presStyleIdx="5" presStyleCnt="6"/>
      <dgm:spPr/>
    </dgm:pt>
  </dgm:ptLst>
  <dgm:cxnLst>
    <dgm:cxn modelId="{0C3C523F-6251-4B57-91CA-9EA7E9FA6915}" type="presOf" srcId="{E7F511D8-FF92-4693-9E85-D0D0584598B7}" destId="{03292E38-13E5-4117-B223-228AC63766F6}" srcOrd="0" destOrd="0" presId="urn:microsoft.com/office/officeart/2005/8/layout/cycle1"/>
    <dgm:cxn modelId="{7D4C18E4-A994-4A50-88BF-A73A5EE9216E}" srcId="{71457A8D-337C-4ECB-B4E0-139CB5E1B5BF}" destId="{60ED02E5-B419-4671-9A32-052E06161DE2}" srcOrd="2" destOrd="0" parTransId="{0BA42871-F5B8-4A80-AF6C-13A9171EE272}" sibTransId="{6329F730-E6C3-4F64-88BC-84134DC1A7F8}"/>
    <dgm:cxn modelId="{D1366BA6-0EA7-4BD3-B8D9-6178261CD234}" srcId="{71457A8D-337C-4ECB-B4E0-139CB5E1B5BF}" destId="{D828A2C4-A650-46E6-97FF-F52F2201BDAF}" srcOrd="5" destOrd="0" parTransId="{2D9480DC-29B1-41E8-BBEA-094639BFC178}" sibTransId="{FA999EEC-FF47-4A48-B009-D52BE688513A}"/>
    <dgm:cxn modelId="{57DA0102-2FC4-421A-8B8A-82F583F6E428}" type="presOf" srcId="{7B91B1CC-4C50-4670-8A50-D349E2966FD6}" destId="{FCB0F162-3E9E-4636-90FC-1B18A4D13DB3}" srcOrd="0" destOrd="0" presId="urn:microsoft.com/office/officeart/2005/8/layout/cycle1"/>
    <dgm:cxn modelId="{EBA8A858-39A5-4DA3-8064-56EE0F86C1CA}" type="presOf" srcId="{5FA1AE9D-6C6F-4F6D-A4EE-CEFAB3FDF275}" destId="{7EA0E792-FBD1-4917-9608-7FE871C71862}" srcOrd="0" destOrd="0" presId="urn:microsoft.com/office/officeart/2005/8/layout/cycle1"/>
    <dgm:cxn modelId="{1ACA1E45-7B73-429B-91C8-AA88612F70D1}" type="presOf" srcId="{D9C2DACC-A322-4E72-9CD8-23ABD636DE2A}" destId="{608EB5BD-8971-4BD0-8A4D-842D98B57D28}" srcOrd="0" destOrd="0" presId="urn:microsoft.com/office/officeart/2005/8/layout/cycle1"/>
    <dgm:cxn modelId="{65C12F0A-E274-4D1F-BF00-7A4826593933}" type="presOf" srcId="{C629774F-8BF0-4383-B0F1-8D07210DB153}" destId="{8C192AD6-B607-4466-AC25-6CBB699C1A1B}" srcOrd="0" destOrd="0" presId="urn:microsoft.com/office/officeart/2005/8/layout/cycle1"/>
    <dgm:cxn modelId="{C9BEDC5F-F0FC-4862-8D1D-1A47C007F148}" srcId="{71457A8D-337C-4ECB-B4E0-139CB5E1B5BF}" destId="{D9C2DACC-A322-4E72-9CD8-23ABD636DE2A}" srcOrd="4" destOrd="0" parTransId="{1D331F7A-9D6C-4237-9035-48FE81A4CC00}" sibTransId="{64C0385B-3EF7-4E76-932D-305490872ADB}"/>
    <dgm:cxn modelId="{CD4AD9F2-F2E2-4E0B-9601-DE9C17E32C10}" type="presOf" srcId="{60ED02E5-B419-4671-9A32-052E06161DE2}" destId="{2367C7B8-6E0F-456A-976D-4319BDF5D86C}" srcOrd="0" destOrd="0" presId="urn:microsoft.com/office/officeart/2005/8/layout/cycle1"/>
    <dgm:cxn modelId="{CBA29C8F-0DBC-4207-BC3F-37B77A60C84C}" type="presOf" srcId="{64C0385B-3EF7-4E76-932D-305490872ADB}" destId="{B45D48B4-D93B-42DB-9B20-4494FF4960B2}" srcOrd="0" destOrd="0" presId="urn:microsoft.com/office/officeart/2005/8/layout/cycle1"/>
    <dgm:cxn modelId="{6E7AC24C-028C-4BED-A418-E0A526A602B8}" srcId="{71457A8D-337C-4ECB-B4E0-139CB5E1B5BF}" destId="{E7F511D8-FF92-4693-9E85-D0D0584598B7}" srcOrd="0" destOrd="0" parTransId="{14E9EC28-33B0-40CC-9B94-C5C3425B811C}" sibTransId="{5FA1AE9D-6C6F-4F6D-A4EE-CEFAB3FDF275}"/>
    <dgm:cxn modelId="{013F6C01-26D2-4641-A550-DF90BC8803E8}" type="presOf" srcId="{6306E26A-3A12-4CD7-AF78-6694165BBB0B}" destId="{DA951B28-8FF2-4B86-BC0D-3A9E5954F7F5}" srcOrd="0" destOrd="0" presId="urn:microsoft.com/office/officeart/2005/8/layout/cycle1"/>
    <dgm:cxn modelId="{9AC4C790-E359-4D1E-BE31-8A574C6284BC}" type="presOf" srcId="{FA999EEC-FF47-4A48-B009-D52BE688513A}" destId="{8DA89A8D-1C3E-45D4-8E07-F16A879E6F7D}" srcOrd="0" destOrd="0" presId="urn:microsoft.com/office/officeart/2005/8/layout/cycle1"/>
    <dgm:cxn modelId="{C390F8DD-2108-4E95-A1AA-958AEAF8BE1C}" srcId="{71457A8D-337C-4ECB-B4E0-139CB5E1B5BF}" destId="{C629774F-8BF0-4383-B0F1-8D07210DB153}" srcOrd="1" destOrd="0" parTransId="{67330856-69B4-4B4A-A4E6-7CC6BC03D3C8}" sibTransId="{7B91B1CC-4C50-4670-8A50-D349E2966FD6}"/>
    <dgm:cxn modelId="{82EA66FD-5859-424F-97B7-89265013A50E}" type="presOf" srcId="{B7045AC7-6240-45B6-8581-7D2B10681905}" destId="{63F32731-D0E7-41B6-A3A0-B96FC1872688}" srcOrd="0" destOrd="0" presId="urn:microsoft.com/office/officeart/2005/8/layout/cycle1"/>
    <dgm:cxn modelId="{95C1E8E4-2DDD-4763-A3BC-5D045A6B6704}" type="presOf" srcId="{6329F730-E6C3-4F64-88BC-84134DC1A7F8}" destId="{3CE8FDD3-4424-4F14-8FCA-99E83A925682}" srcOrd="0" destOrd="0" presId="urn:microsoft.com/office/officeart/2005/8/layout/cycle1"/>
    <dgm:cxn modelId="{2CD4AF97-E728-44E9-966E-6D1C06FC80FC}" type="presOf" srcId="{71457A8D-337C-4ECB-B4E0-139CB5E1B5BF}" destId="{D0969AB5-C5EE-4012-A586-2C70E2C4643D}" srcOrd="0" destOrd="0" presId="urn:microsoft.com/office/officeart/2005/8/layout/cycle1"/>
    <dgm:cxn modelId="{26331811-3B02-42B9-A01A-6D69DA58055A}" type="presOf" srcId="{D828A2C4-A650-46E6-97FF-F52F2201BDAF}" destId="{D5373397-CB5F-40E0-9485-594D8E879BCF}" srcOrd="0" destOrd="0" presId="urn:microsoft.com/office/officeart/2005/8/layout/cycle1"/>
    <dgm:cxn modelId="{BEC9F0F9-5BC6-4236-8CAA-2738ACE0D7F8}" srcId="{71457A8D-337C-4ECB-B4E0-139CB5E1B5BF}" destId="{B7045AC7-6240-45B6-8581-7D2B10681905}" srcOrd="3" destOrd="0" parTransId="{6BE0E4AB-62DF-4E5A-81A5-1984FF34B297}" sibTransId="{6306E26A-3A12-4CD7-AF78-6694165BBB0B}"/>
    <dgm:cxn modelId="{0BF1C993-D875-4826-B0E0-EB55F0AA9D59}" type="presParOf" srcId="{D0969AB5-C5EE-4012-A586-2C70E2C4643D}" destId="{0EAFBC0F-8BF9-40F8-ACD3-D8D21444DEC7}" srcOrd="0" destOrd="0" presId="urn:microsoft.com/office/officeart/2005/8/layout/cycle1"/>
    <dgm:cxn modelId="{633B62F4-0190-46DE-AB43-DCC145AEF961}" type="presParOf" srcId="{D0969AB5-C5EE-4012-A586-2C70E2C4643D}" destId="{03292E38-13E5-4117-B223-228AC63766F6}" srcOrd="1" destOrd="0" presId="urn:microsoft.com/office/officeart/2005/8/layout/cycle1"/>
    <dgm:cxn modelId="{E4DFA6D6-A8F1-403C-BC8B-F3630AEDB1AA}" type="presParOf" srcId="{D0969AB5-C5EE-4012-A586-2C70E2C4643D}" destId="{7EA0E792-FBD1-4917-9608-7FE871C71862}" srcOrd="2" destOrd="0" presId="urn:microsoft.com/office/officeart/2005/8/layout/cycle1"/>
    <dgm:cxn modelId="{66DE6600-D73A-4554-BB7B-8F9B06F5ACE0}" type="presParOf" srcId="{D0969AB5-C5EE-4012-A586-2C70E2C4643D}" destId="{BC82A6D1-6217-435C-B75C-C7D4AEB42E10}" srcOrd="3" destOrd="0" presId="urn:microsoft.com/office/officeart/2005/8/layout/cycle1"/>
    <dgm:cxn modelId="{061407DC-014B-46B7-AEFC-8907F7BEBAF5}" type="presParOf" srcId="{D0969AB5-C5EE-4012-A586-2C70E2C4643D}" destId="{8C192AD6-B607-4466-AC25-6CBB699C1A1B}" srcOrd="4" destOrd="0" presId="urn:microsoft.com/office/officeart/2005/8/layout/cycle1"/>
    <dgm:cxn modelId="{3D960F2F-2BF8-470C-8B35-6F20346B2855}" type="presParOf" srcId="{D0969AB5-C5EE-4012-A586-2C70E2C4643D}" destId="{FCB0F162-3E9E-4636-90FC-1B18A4D13DB3}" srcOrd="5" destOrd="0" presId="urn:microsoft.com/office/officeart/2005/8/layout/cycle1"/>
    <dgm:cxn modelId="{696DC1F2-9D0E-456B-8A33-6BE6795CCEE9}" type="presParOf" srcId="{D0969AB5-C5EE-4012-A586-2C70E2C4643D}" destId="{F231D7F3-6242-4BE7-8E8F-A83B2855446A}" srcOrd="6" destOrd="0" presId="urn:microsoft.com/office/officeart/2005/8/layout/cycle1"/>
    <dgm:cxn modelId="{004360C1-3CA8-4FB0-BF05-C203495BF99C}" type="presParOf" srcId="{D0969AB5-C5EE-4012-A586-2C70E2C4643D}" destId="{2367C7B8-6E0F-456A-976D-4319BDF5D86C}" srcOrd="7" destOrd="0" presId="urn:microsoft.com/office/officeart/2005/8/layout/cycle1"/>
    <dgm:cxn modelId="{D1A7770A-8F2A-42E3-B01D-BC5680182FD1}" type="presParOf" srcId="{D0969AB5-C5EE-4012-A586-2C70E2C4643D}" destId="{3CE8FDD3-4424-4F14-8FCA-99E83A925682}" srcOrd="8" destOrd="0" presId="urn:microsoft.com/office/officeart/2005/8/layout/cycle1"/>
    <dgm:cxn modelId="{44524F6B-79DE-4443-923A-B3052018E8FD}" type="presParOf" srcId="{D0969AB5-C5EE-4012-A586-2C70E2C4643D}" destId="{A057317B-6546-461F-A76A-4498C71E90B1}" srcOrd="9" destOrd="0" presId="urn:microsoft.com/office/officeart/2005/8/layout/cycle1"/>
    <dgm:cxn modelId="{10A3CFC0-604C-4B92-925F-F70041C4C080}" type="presParOf" srcId="{D0969AB5-C5EE-4012-A586-2C70E2C4643D}" destId="{63F32731-D0E7-41B6-A3A0-B96FC1872688}" srcOrd="10" destOrd="0" presId="urn:microsoft.com/office/officeart/2005/8/layout/cycle1"/>
    <dgm:cxn modelId="{81ACB5A0-E35F-4DC9-892F-F0F78E466912}" type="presParOf" srcId="{D0969AB5-C5EE-4012-A586-2C70E2C4643D}" destId="{DA951B28-8FF2-4B86-BC0D-3A9E5954F7F5}" srcOrd="11" destOrd="0" presId="urn:microsoft.com/office/officeart/2005/8/layout/cycle1"/>
    <dgm:cxn modelId="{73103F62-B6A8-44F2-9633-F41319B22C2B}" type="presParOf" srcId="{D0969AB5-C5EE-4012-A586-2C70E2C4643D}" destId="{AFA0B541-8C9F-4B91-B8DC-AC47B1F90E51}" srcOrd="12" destOrd="0" presId="urn:microsoft.com/office/officeart/2005/8/layout/cycle1"/>
    <dgm:cxn modelId="{A6A1FBC1-367E-4FA8-9A80-85F6151D83F6}" type="presParOf" srcId="{D0969AB5-C5EE-4012-A586-2C70E2C4643D}" destId="{608EB5BD-8971-4BD0-8A4D-842D98B57D28}" srcOrd="13" destOrd="0" presId="urn:microsoft.com/office/officeart/2005/8/layout/cycle1"/>
    <dgm:cxn modelId="{16E0CA82-1EE8-442E-AB8F-9270F3CAE4D9}" type="presParOf" srcId="{D0969AB5-C5EE-4012-A586-2C70E2C4643D}" destId="{B45D48B4-D93B-42DB-9B20-4494FF4960B2}" srcOrd="14" destOrd="0" presId="urn:microsoft.com/office/officeart/2005/8/layout/cycle1"/>
    <dgm:cxn modelId="{5EAB5F5E-289D-4849-BF67-643FFEBEDF74}" type="presParOf" srcId="{D0969AB5-C5EE-4012-A586-2C70E2C4643D}" destId="{D7EAF374-3C84-4725-8E6A-06D66438C6DF}" srcOrd="15" destOrd="0" presId="urn:microsoft.com/office/officeart/2005/8/layout/cycle1"/>
    <dgm:cxn modelId="{DE633D89-B02C-449F-8313-3DE00001183F}" type="presParOf" srcId="{D0969AB5-C5EE-4012-A586-2C70E2C4643D}" destId="{D5373397-CB5F-40E0-9485-594D8E879BCF}" srcOrd="16" destOrd="0" presId="urn:microsoft.com/office/officeart/2005/8/layout/cycle1"/>
    <dgm:cxn modelId="{32B76559-5C84-4FCB-B0E6-EA302785CD32}" type="presParOf" srcId="{D0969AB5-C5EE-4012-A586-2C70E2C4643D}" destId="{8DA89A8D-1C3E-45D4-8E07-F16A879E6F7D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D70166-0258-4AE8-88FB-88D2C6FA8F71}">
      <dsp:nvSpPr>
        <dsp:cNvPr id="0" name=""/>
        <dsp:cNvSpPr/>
      </dsp:nvSpPr>
      <dsp:spPr>
        <a:xfrm>
          <a:off x="4571999" y="4143375"/>
          <a:ext cx="375046" cy="18216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1656"/>
              </a:lnTo>
              <a:lnTo>
                <a:pt x="375046" y="18216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8E8ADD-4934-43E3-B687-D33A64D75960}">
      <dsp:nvSpPr>
        <dsp:cNvPr id="0" name=""/>
        <dsp:cNvSpPr/>
      </dsp:nvSpPr>
      <dsp:spPr>
        <a:xfrm>
          <a:off x="4196953" y="4143375"/>
          <a:ext cx="375046" cy="1821656"/>
        </a:xfrm>
        <a:custGeom>
          <a:avLst/>
          <a:gdLst/>
          <a:ahLst/>
          <a:cxnLst/>
          <a:rect l="0" t="0" r="0" b="0"/>
          <a:pathLst>
            <a:path>
              <a:moveTo>
                <a:pt x="375046" y="0"/>
              </a:moveTo>
              <a:lnTo>
                <a:pt x="375046" y="1821656"/>
              </a:lnTo>
              <a:lnTo>
                <a:pt x="0" y="18216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27C952-7CDF-4D11-8489-FD458CF2F870}">
      <dsp:nvSpPr>
        <dsp:cNvPr id="0" name=""/>
        <dsp:cNvSpPr/>
      </dsp:nvSpPr>
      <dsp:spPr>
        <a:xfrm>
          <a:off x="4526279" y="1785937"/>
          <a:ext cx="91440" cy="5715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15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A7B548-8962-475A-B8C1-3B6D2544364E}">
      <dsp:nvSpPr>
        <dsp:cNvPr id="0" name=""/>
        <dsp:cNvSpPr/>
      </dsp:nvSpPr>
      <dsp:spPr>
        <a:xfrm>
          <a:off x="0" y="0"/>
          <a:ext cx="9143999" cy="17859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b="1" i="1" kern="1200" dirty="0">
              <a:latin typeface="Times New Roman" pitchFamily="18" charset="0"/>
              <a:cs typeface="Times New Roman" pitchFamily="18" charset="0"/>
            </a:rPr>
            <a:t>Современный</a:t>
          </a:r>
          <a:r>
            <a:rPr lang="ru-RU" sz="4800" i="1" kern="1200" dirty="0">
              <a:latin typeface="Times New Roman" pitchFamily="18" charset="0"/>
              <a:cs typeface="Times New Roman" pitchFamily="18" charset="0"/>
            </a:rPr>
            <a:t> – отвечающий на вызовы времени</a:t>
          </a:r>
          <a:endParaRPr lang="ru-RU" sz="4800" kern="1200" dirty="0"/>
        </a:p>
      </dsp:txBody>
      <dsp:txXfrm>
        <a:off x="0" y="0"/>
        <a:ext cx="9143999" cy="1785937"/>
      </dsp:txXfrm>
    </dsp:sp>
    <dsp:sp modelId="{1EE372B2-9431-45CA-899F-5270BFEDF6DC}">
      <dsp:nvSpPr>
        <dsp:cNvPr id="0" name=""/>
        <dsp:cNvSpPr/>
      </dsp:nvSpPr>
      <dsp:spPr>
        <a:xfrm>
          <a:off x="2786062" y="2357437"/>
          <a:ext cx="3571875" cy="17859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b="1" i="1" kern="1200" dirty="0">
              <a:latin typeface="Times New Roman" pitchFamily="18" charset="0"/>
              <a:cs typeface="Times New Roman" pitchFamily="18" charset="0"/>
            </a:rPr>
            <a:t>Виды образования</a:t>
          </a:r>
          <a:endParaRPr lang="ru-RU" sz="4400" kern="1200" dirty="0"/>
        </a:p>
      </dsp:txBody>
      <dsp:txXfrm>
        <a:off x="2786062" y="2357437"/>
        <a:ext cx="3571875" cy="1785937"/>
      </dsp:txXfrm>
    </dsp:sp>
    <dsp:sp modelId="{1F3B032D-923C-47A2-95C3-47D0B16C352D}">
      <dsp:nvSpPr>
        <dsp:cNvPr id="0" name=""/>
        <dsp:cNvSpPr/>
      </dsp:nvSpPr>
      <dsp:spPr>
        <a:xfrm>
          <a:off x="89225" y="5072062"/>
          <a:ext cx="4107727" cy="17859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i="1" kern="1200">
              <a:latin typeface="Times New Roman" pitchFamily="18" charset="0"/>
              <a:cs typeface="Times New Roman" pitchFamily="18" charset="0"/>
            </a:rPr>
            <a:t>Традиционное</a:t>
          </a:r>
          <a:endParaRPr lang="ru-RU" sz="4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89225" y="5072062"/>
        <a:ext cx="4107727" cy="1785937"/>
      </dsp:txXfrm>
    </dsp:sp>
    <dsp:sp modelId="{E3781093-A9EA-41F8-A5ED-0FFCD43880C4}">
      <dsp:nvSpPr>
        <dsp:cNvPr id="0" name=""/>
        <dsp:cNvSpPr/>
      </dsp:nvSpPr>
      <dsp:spPr>
        <a:xfrm>
          <a:off x="4947046" y="5072062"/>
          <a:ext cx="4107727" cy="17859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i="1" kern="1200">
              <a:latin typeface="Times New Roman" pitchFamily="18" charset="0"/>
              <a:cs typeface="Times New Roman" pitchFamily="18" charset="0"/>
            </a:rPr>
            <a:t>Инновационное</a:t>
          </a:r>
          <a:endParaRPr lang="ru-RU" sz="44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947046" y="5072062"/>
        <a:ext cx="4107727" cy="17859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EE7849-3C0A-4BD8-86F6-3D6ABC94F452}">
      <dsp:nvSpPr>
        <dsp:cNvPr id="0" name=""/>
        <dsp:cNvSpPr/>
      </dsp:nvSpPr>
      <dsp:spPr>
        <a:xfrm>
          <a:off x="8015" y="2698874"/>
          <a:ext cx="4257361" cy="14602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200" b="0" i="0" u="none" strike="noStrike" kern="1200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Основополагающие принципы при подготовке урока</a:t>
          </a:r>
        </a:p>
      </dsp:txBody>
      <dsp:txXfrm>
        <a:off x="50784" y="2741643"/>
        <a:ext cx="4171823" cy="1374712"/>
      </dsp:txXfrm>
    </dsp:sp>
    <dsp:sp modelId="{A0E8F7E8-BDDF-4CBE-9A15-C89F84CA8AB3}">
      <dsp:nvSpPr>
        <dsp:cNvPr id="0" name=""/>
        <dsp:cNvSpPr/>
      </dsp:nvSpPr>
      <dsp:spPr>
        <a:xfrm rot="17979000">
          <a:off x="3664668" y="2376679"/>
          <a:ext cx="2377632" cy="38326"/>
        </a:xfrm>
        <a:custGeom>
          <a:avLst/>
          <a:gdLst/>
          <a:ahLst/>
          <a:cxnLst/>
          <a:rect l="0" t="0" r="0" b="0"/>
          <a:pathLst>
            <a:path>
              <a:moveTo>
                <a:pt x="0" y="19163"/>
              </a:moveTo>
              <a:lnTo>
                <a:pt x="2377632" y="1916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794043" y="2336402"/>
        <a:ext cx="118881" cy="118881"/>
      </dsp:txXfrm>
    </dsp:sp>
    <dsp:sp modelId="{BD06D9F7-6602-4B95-8F60-CF8D3E0ECF2E}">
      <dsp:nvSpPr>
        <dsp:cNvPr id="0" name=""/>
        <dsp:cNvSpPr/>
      </dsp:nvSpPr>
      <dsp:spPr>
        <a:xfrm>
          <a:off x="5441592" y="221639"/>
          <a:ext cx="3702407" cy="22820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0" i="0" u="none" strike="noStrike" kern="1200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1. Урок – часть всей системы обучения, и поэтому при разработке каждого урока учителю необходимо осознавать его как элемент этой системы </a:t>
          </a:r>
        </a:p>
      </dsp:txBody>
      <dsp:txXfrm>
        <a:off x="5508432" y="288479"/>
        <a:ext cx="3568727" cy="2148414"/>
      </dsp:txXfrm>
    </dsp:sp>
    <dsp:sp modelId="{6F2DB4E0-A6FA-4916-816B-35D51350C6DA}">
      <dsp:nvSpPr>
        <dsp:cNvPr id="0" name=""/>
        <dsp:cNvSpPr/>
      </dsp:nvSpPr>
      <dsp:spPr>
        <a:xfrm rot="21450920">
          <a:off x="4264792" y="3382891"/>
          <a:ext cx="1243095" cy="38326"/>
        </a:xfrm>
        <a:custGeom>
          <a:avLst/>
          <a:gdLst/>
          <a:ahLst/>
          <a:cxnLst/>
          <a:rect l="0" t="0" r="0" b="0"/>
          <a:pathLst>
            <a:path>
              <a:moveTo>
                <a:pt x="0" y="19163"/>
              </a:moveTo>
              <a:lnTo>
                <a:pt x="1243095" y="1916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855262" y="3370977"/>
        <a:ext cx="62154" cy="62154"/>
      </dsp:txXfrm>
    </dsp:sp>
    <dsp:sp modelId="{8A343696-FF41-490F-BEEC-33703EA56D0D}">
      <dsp:nvSpPr>
        <dsp:cNvPr id="0" name=""/>
        <dsp:cNvSpPr/>
      </dsp:nvSpPr>
      <dsp:spPr>
        <a:xfrm>
          <a:off x="5507303" y="2644984"/>
          <a:ext cx="3636696" cy="14602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0" i="0" u="none" strike="noStrike" kern="1200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2. Постановка цели урока – начальный этап проектирования урока. </a:t>
          </a:r>
        </a:p>
      </dsp:txBody>
      <dsp:txXfrm>
        <a:off x="5550072" y="2687753"/>
        <a:ext cx="3551158" cy="1374712"/>
      </dsp:txXfrm>
    </dsp:sp>
    <dsp:sp modelId="{47093FA8-7B67-4352-8189-518F00407CA7}">
      <dsp:nvSpPr>
        <dsp:cNvPr id="0" name=""/>
        <dsp:cNvSpPr/>
      </dsp:nvSpPr>
      <dsp:spPr>
        <a:xfrm rot="3580257">
          <a:off x="3664899" y="4456825"/>
          <a:ext cx="2426001" cy="38326"/>
        </a:xfrm>
        <a:custGeom>
          <a:avLst/>
          <a:gdLst/>
          <a:ahLst/>
          <a:cxnLst/>
          <a:rect l="0" t="0" r="0" b="0"/>
          <a:pathLst>
            <a:path>
              <a:moveTo>
                <a:pt x="0" y="19163"/>
              </a:moveTo>
              <a:lnTo>
                <a:pt x="2426001" y="1916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817249" y="4415338"/>
        <a:ext cx="121300" cy="121300"/>
      </dsp:txXfrm>
    </dsp:sp>
    <dsp:sp modelId="{793B6C6E-ABC8-4C57-A80A-5F14D79C834E}">
      <dsp:nvSpPr>
        <dsp:cNvPr id="0" name=""/>
        <dsp:cNvSpPr/>
      </dsp:nvSpPr>
      <dsp:spPr>
        <a:xfrm>
          <a:off x="5490423" y="4195799"/>
          <a:ext cx="3653576" cy="26543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0" i="0" u="none" strike="noStrike" kern="1200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3.  Введения нового материала должно происходить за счет установления учащимися связи между уже известными им и вновь вводимым материалом. </a:t>
          </a:r>
        </a:p>
      </dsp:txBody>
      <dsp:txXfrm>
        <a:off x="5568166" y="4273542"/>
        <a:ext cx="3498090" cy="24988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292E38-13E5-4117-B223-228AC63766F6}">
      <dsp:nvSpPr>
        <dsp:cNvPr id="0" name=""/>
        <dsp:cNvSpPr/>
      </dsp:nvSpPr>
      <dsp:spPr>
        <a:xfrm>
          <a:off x="5309077" y="14696"/>
          <a:ext cx="1198810" cy="1198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3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2.осмысление</a:t>
          </a:r>
          <a:endParaRPr kumimoji="0" lang="ru-RU" altLang="ru-RU" sz="13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5309077" y="14696"/>
        <a:ext cx="1198810" cy="1198810"/>
      </dsp:txXfrm>
    </dsp:sp>
    <dsp:sp modelId="{7EA0E792-FBD1-4917-9608-7FE871C71862}">
      <dsp:nvSpPr>
        <dsp:cNvPr id="0" name=""/>
        <dsp:cNvSpPr/>
      </dsp:nvSpPr>
      <dsp:spPr>
        <a:xfrm>
          <a:off x="1645785" y="2743"/>
          <a:ext cx="5852429" cy="5852429"/>
        </a:xfrm>
        <a:prstGeom prst="circularArrow">
          <a:avLst>
            <a:gd name="adj1" fmla="val 3994"/>
            <a:gd name="adj2" fmla="val 250600"/>
            <a:gd name="adj3" fmla="val 20571883"/>
            <a:gd name="adj4" fmla="val 18984376"/>
            <a:gd name="adj5" fmla="val 46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92AD6-B607-4466-AC25-6CBB699C1A1B}">
      <dsp:nvSpPr>
        <dsp:cNvPr id="0" name=""/>
        <dsp:cNvSpPr/>
      </dsp:nvSpPr>
      <dsp:spPr>
        <a:xfrm>
          <a:off x="6645560" y="2329552"/>
          <a:ext cx="1198810" cy="1198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3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3. запоминание</a:t>
          </a:r>
          <a:endParaRPr kumimoji="0" lang="ru-RU" altLang="ru-RU" sz="13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6645560" y="2329552"/>
        <a:ext cx="1198810" cy="1198810"/>
      </dsp:txXfrm>
    </dsp:sp>
    <dsp:sp modelId="{FCB0F162-3E9E-4636-90FC-1B18A4D13DB3}">
      <dsp:nvSpPr>
        <dsp:cNvPr id="0" name=""/>
        <dsp:cNvSpPr/>
      </dsp:nvSpPr>
      <dsp:spPr>
        <a:xfrm>
          <a:off x="1645785" y="2743"/>
          <a:ext cx="5852429" cy="5852429"/>
        </a:xfrm>
        <a:prstGeom prst="circularArrow">
          <a:avLst>
            <a:gd name="adj1" fmla="val 3994"/>
            <a:gd name="adj2" fmla="val 250600"/>
            <a:gd name="adj3" fmla="val 2365025"/>
            <a:gd name="adj4" fmla="val 777517"/>
            <a:gd name="adj5" fmla="val 46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67C7B8-6E0F-456A-976D-4319BDF5D86C}">
      <dsp:nvSpPr>
        <dsp:cNvPr id="0" name=""/>
        <dsp:cNvSpPr/>
      </dsp:nvSpPr>
      <dsp:spPr>
        <a:xfrm>
          <a:off x="5309077" y="4644409"/>
          <a:ext cx="1198810" cy="1198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3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4.применение</a:t>
          </a:r>
          <a:endParaRPr kumimoji="0" lang="ru-RU" altLang="ru-RU" sz="13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5309077" y="4644409"/>
        <a:ext cx="1198810" cy="1198810"/>
      </dsp:txXfrm>
    </dsp:sp>
    <dsp:sp modelId="{3CE8FDD3-4424-4F14-8FCA-99E83A925682}">
      <dsp:nvSpPr>
        <dsp:cNvPr id="0" name=""/>
        <dsp:cNvSpPr/>
      </dsp:nvSpPr>
      <dsp:spPr>
        <a:xfrm>
          <a:off x="1645785" y="2743"/>
          <a:ext cx="5852429" cy="5852429"/>
        </a:xfrm>
        <a:prstGeom prst="circularArrow">
          <a:avLst>
            <a:gd name="adj1" fmla="val 3994"/>
            <a:gd name="adj2" fmla="val 250600"/>
            <a:gd name="adj3" fmla="val 6109813"/>
            <a:gd name="adj4" fmla="val 4439587"/>
            <a:gd name="adj5" fmla="val 46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F32731-D0E7-41B6-A3A0-B96FC1872688}">
      <dsp:nvSpPr>
        <dsp:cNvPr id="0" name=""/>
        <dsp:cNvSpPr/>
      </dsp:nvSpPr>
      <dsp:spPr>
        <a:xfrm>
          <a:off x="2636111" y="4644409"/>
          <a:ext cx="1198810" cy="1198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3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5. обобщение</a:t>
          </a:r>
          <a:endParaRPr kumimoji="0" lang="ru-RU" altLang="ru-RU" sz="13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2636111" y="4644409"/>
        <a:ext cx="1198810" cy="1198810"/>
      </dsp:txXfrm>
    </dsp:sp>
    <dsp:sp modelId="{DA951B28-8FF2-4B86-BC0D-3A9E5954F7F5}">
      <dsp:nvSpPr>
        <dsp:cNvPr id="0" name=""/>
        <dsp:cNvSpPr/>
      </dsp:nvSpPr>
      <dsp:spPr>
        <a:xfrm>
          <a:off x="1645785" y="2743"/>
          <a:ext cx="5852429" cy="5852429"/>
        </a:xfrm>
        <a:prstGeom prst="circularArrow">
          <a:avLst>
            <a:gd name="adj1" fmla="val 3994"/>
            <a:gd name="adj2" fmla="val 250600"/>
            <a:gd name="adj3" fmla="val 9771883"/>
            <a:gd name="adj4" fmla="val 8184376"/>
            <a:gd name="adj5" fmla="val 46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8EB5BD-8971-4BD0-8A4D-842D98B57D28}">
      <dsp:nvSpPr>
        <dsp:cNvPr id="0" name=""/>
        <dsp:cNvSpPr/>
      </dsp:nvSpPr>
      <dsp:spPr>
        <a:xfrm>
          <a:off x="1299628" y="2329552"/>
          <a:ext cx="1198810" cy="1198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3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6.рефлексия</a:t>
          </a:r>
          <a:endParaRPr kumimoji="0" lang="ru-RU" altLang="ru-RU" sz="13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1299628" y="2329552"/>
        <a:ext cx="1198810" cy="1198810"/>
      </dsp:txXfrm>
    </dsp:sp>
    <dsp:sp modelId="{B45D48B4-D93B-42DB-9B20-4494FF4960B2}">
      <dsp:nvSpPr>
        <dsp:cNvPr id="0" name=""/>
        <dsp:cNvSpPr/>
      </dsp:nvSpPr>
      <dsp:spPr>
        <a:xfrm>
          <a:off x="1645785" y="2743"/>
          <a:ext cx="5852429" cy="5852429"/>
        </a:xfrm>
        <a:prstGeom prst="circularArrow">
          <a:avLst>
            <a:gd name="adj1" fmla="val 3994"/>
            <a:gd name="adj2" fmla="val 250600"/>
            <a:gd name="adj3" fmla="val 13165025"/>
            <a:gd name="adj4" fmla="val 11577517"/>
            <a:gd name="adj5" fmla="val 46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373397-CB5F-40E0-9485-594D8E879BCF}">
      <dsp:nvSpPr>
        <dsp:cNvPr id="0" name=""/>
        <dsp:cNvSpPr/>
      </dsp:nvSpPr>
      <dsp:spPr>
        <a:xfrm>
          <a:off x="2636111" y="14696"/>
          <a:ext cx="1198810" cy="1198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3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1. восприятие</a:t>
          </a:r>
          <a:endParaRPr kumimoji="0" lang="ru-RU" altLang="ru-RU" sz="1300" b="0" i="0" u="none" strike="noStrike" kern="1200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2636111" y="14696"/>
        <a:ext cx="1198810" cy="1198810"/>
      </dsp:txXfrm>
    </dsp:sp>
    <dsp:sp modelId="{8DA89A8D-1C3E-45D4-8E07-F16A879E6F7D}">
      <dsp:nvSpPr>
        <dsp:cNvPr id="0" name=""/>
        <dsp:cNvSpPr/>
      </dsp:nvSpPr>
      <dsp:spPr>
        <a:xfrm>
          <a:off x="1645785" y="2743"/>
          <a:ext cx="5852429" cy="5852429"/>
        </a:xfrm>
        <a:prstGeom prst="circularArrow">
          <a:avLst>
            <a:gd name="adj1" fmla="val 3994"/>
            <a:gd name="adj2" fmla="val 250600"/>
            <a:gd name="adj3" fmla="val 16909813"/>
            <a:gd name="adj4" fmla="val 15239587"/>
            <a:gd name="adj5" fmla="val 46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8C0A3-FC8A-47E7-AA4F-0132597D7E24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BDA5B-4192-487B-9829-C26DC7F236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ru-RU" sz="1400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На нашем сегодняшним педагогическом совете  мы попробуем ответить на вопросы: Как разработать урок по-новому? Как учителю сохранить собственное лицо и учесть при этом новые требования ФГОС?</a:t>
            </a:r>
          </a:p>
          <a:p>
            <a:r>
              <a:rPr lang="ru-RU" sz="1400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	Важнейшей задачей каждого учителя при реализации ФГОС ООО является освоение технологии проектирования учебного занятия с учётом </a:t>
            </a:r>
            <a:r>
              <a:rPr lang="ru-RU" sz="1400" kern="1200" baseline="0" dirty="0" err="1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деятельностного</a:t>
            </a:r>
            <a:r>
              <a:rPr lang="ru-RU" sz="1400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подхода.</a:t>
            </a:r>
          </a:p>
          <a:p>
            <a:r>
              <a:rPr lang="ru-RU" sz="1400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	В условиях проведения эксперимента по введению ФГОС ООО учителя, работающие в 5-х классах, а вскоре и все учителя, работающие в современной школе должны пересмотреть традиционные подходы в моделировании уроков.</a:t>
            </a:r>
          </a:p>
          <a:p>
            <a:r>
              <a:rPr lang="ru-RU" sz="1400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	Очень важно, чтобы учитель поддерживал инициативу ученика в нужном направлении, и обеспечивал приоритет его деятельности по отношению к своей собственной.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A5B-4192-487B-9829-C26DC7F2360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A5B-4192-487B-9829-C26DC7F2360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Что значит – современный урок? </a:t>
            </a:r>
            <a:r>
              <a:rPr lang="ru-RU" sz="1200" b="1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Почему необходим современный урок? 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резко возросла информированность детей;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современные дети относительно мало читают, особенно классическую художественную литературу;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несформированность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произвольности поведения, мотивационной сферы, разных типов мышления;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ограниченность общения со сверстниками.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A5B-4192-487B-9829-C26DC7F2360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Урок -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главная составная часть учебного процесса.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Качество подготовки учащихся по той или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иной учебной дисциплине </a:t>
            </a:r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 многом определяется уровнем проведения урока,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его содержательной и методической наполненностью, его атмосферой.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Учитель и ранее, и теперь, должен заранее спланировать урок, продумать его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организацию, провести урок, осуществить коррекцию своих действий и действий учащихся с учётом анализа (самоанализа) и контроля (самоконтроля).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A5B-4192-487B-9829-C26DC7F2360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Основополагающие принципы проектирования современного урока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1.Изменение парадигмы образования от </a:t>
            </a:r>
            <a:r>
              <a:rPr lang="ru-RU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знаниевой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 </a:t>
            </a:r>
            <a:r>
              <a:rPr lang="ru-RU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деятельностной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Изменение содержания образования и форм, приёмов и методов, технологий.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Изменение педагогической позиции «ученик-учитель».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Формирование внутренних мотивов деятельности ученика.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Личностное </a:t>
            </a:r>
            <a:r>
              <a:rPr lang="ru-RU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целеполагание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личностное содержание материала.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 Рефлексия результатов образовательной деятельности.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Сравним деятельность учителя, внедряющего ФГОС ООО, при конструировании</a:t>
            </a:r>
          </a:p>
          <a:p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современного урока с учителем, конструирующим традиционный урок.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A5B-4192-487B-9829-C26DC7F2360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Прежде чем перейти к</a:t>
            </a:r>
            <a:r>
              <a:rPr lang="ru-RU" baseline="0" dirty="0"/>
              <a:t> новой типологии уроков давайте вспомним какие типы уроков вообще существуют. Выполните задание (</a:t>
            </a:r>
            <a:r>
              <a:rPr lang="ru-RU" baseline="0" dirty="0" err="1"/>
              <a:t>Раздатка</a:t>
            </a:r>
            <a:r>
              <a:rPr lang="ru-RU" baseline="0" dirty="0"/>
              <a:t> №1)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A5B-4192-487B-9829-C26DC7F2360C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A5B-4192-487B-9829-C26DC7F2360C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43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i="0" dirty="0">
                <a:latin typeface="Times New Roman" pitchFamily="18" charset="0"/>
                <a:cs typeface="Times New Roman" pitchFamily="18" charset="0"/>
              </a:rPr>
              <a:t>Ход познания – «от учеников». Учитель составляет и обсуждает план урока вместе с учащимися, использует в ходе урока дидактический материал, позволяющий ученику выбирать наиболее значимые для него вид и форму учебного содержания.</a:t>
            </a:r>
          </a:p>
          <a:p>
            <a:pPr indent="432000"/>
            <a:r>
              <a:rPr lang="ru-RU" sz="1400" i="0" dirty="0">
                <a:latin typeface="Times New Roman" pitchFamily="18" charset="0"/>
                <a:cs typeface="Times New Roman" pitchFamily="18" charset="0"/>
              </a:rPr>
              <a:t>Преобразующий характер деятельности обучающихся: наблюдают, сравнивают, группируют, классифицируют, делают выводы, выясняют закономерности.</a:t>
            </a:r>
          </a:p>
          <a:p>
            <a:pPr marL="0" marR="0" indent="43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i="0" dirty="0">
                <a:latin typeface="Times New Roman" pitchFamily="18" charset="0"/>
                <a:cs typeface="Times New Roman" pitchFamily="18" charset="0"/>
              </a:rPr>
              <a:t>Интенсивная самостоятельная деятельность обучающихся, связанная с эмоциональными переживаниями, которая сопровождается эффектом неожиданности.</a:t>
            </a:r>
          </a:p>
          <a:p>
            <a:pPr marL="0" marR="0" indent="43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i="0" dirty="0">
                <a:latin typeface="Times New Roman" pitchFamily="18" charset="0"/>
                <a:cs typeface="Times New Roman" pitchFamily="18" charset="0"/>
              </a:rPr>
              <a:t>Коллективный поиск, направляемый учителем (вопросы, пробуждающие самостоятельную мысль учеников, предварительные домашние задания). Учитель создает атмосферу заинтересованности каждого ученика в работе класса.</a:t>
            </a:r>
          </a:p>
          <a:p>
            <a:pPr marL="0" marR="0" indent="43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i="0" dirty="0">
                <a:latin typeface="Times New Roman" pitchFamily="18" charset="0"/>
                <a:cs typeface="Times New Roman" pitchFamily="18" charset="0"/>
              </a:rPr>
              <a:t>Создание педагогических ситуаций общения на уроке, позволяющих каждому ученику проявлять инициативу, самостоятельность, избирательность в способах работы.</a:t>
            </a:r>
          </a:p>
          <a:p>
            <a:pPr marL="0" marR="0" indent="43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i="0" dirty="0">
                <a:latin typeface="Times New Roman" pitchFamily="18" charset="0"/>
                <a:cs typeface="Times New Roman" pitchFamily="18" charset="0"/>
              </a:rPr>
              <a:t>Гибкая структура. Учитель использует разнообразные формы и методы организации учебной деятельности, позволяющие раскрыть субъективный опыт обучающихся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A5B-4192-487B-9829-C26DC7F2360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Современная</a:t>
            </a:r>
            <a:r>
              <a:rPr lang="ru-RU" baseline="0" dirty="0"/>
              <a:t> школа выдвигает три основных требования:</a:t>
            </a:r>
          </a:p>
          <a:p>
            <a:r>
              <a:rPr lang="ru-RU" baseline="0" dirty="0"/>
              <a:t>К содержанию урока и процессу учения</a:t>
            </a:r>
          </a:p>
          <a:p>
            <a:r>
              <a:rPr lang="ru-RU" baseline="0" dirty="0"/>
              <a:t>К технике проведения урока</a:t>
            </a:r>
          </a:p>
          <a:p>
            <a:r>
              <a:rPr lang="ru-RU" baseline="0" dirty="0"/>
              <a:t>К учителю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A5B-4192-487B-9829-C26DC7F2360C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A5B-4192-487B-9829-C26DC7F2360C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dirty="0"/>
              <a:t>В основе выделения этапов учебного занятия лежит логика процесса усвоения знаний:</a:t>
            </a:r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A5B-4192-487B-9829-C26DC7F2360C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dirty="0"/>
              <a:t>Отличительной особенностью урока рефлексии является фиксирование и преодоление затруднений в собственных учебных действиях.</a:t>
            </a:r>
            <a:br>
              <a:rPr lang="ru-RU" sz="1200" dirty="0"/>
            </a:br>
            <a:br>
              <a:rPr lang="ru-RU" sz="1200" dirty="0"/>
            </a:br>
            <a:r>
              <a:rPr lang="ru-RU" sz="1200" dirty="0"/>
              <a:t>Необходимо уточнить понятия эталона, образца и эталона для самопроверки, которые мы поясним на конкретном примере.</a:t>
            </a:r>
            <a:br>
              <a:rPr lang="ru-RU" sz="1200" dirty="0"/>
            </a:br>
            <a:br>
              <a:rPr lang="ru-RU" sz="1200" dirty="0"/>
            </a:br>
            <a:r>
              <a:rPr lang="ru-RU" sz="1200" dirty="0"/>
              <a:t>Эталон должен грамотно описывать сущность выполняемых преобразований и быть сконструированным вместе с учащимися на уроке «открытия» нового знания, был понятен им, являлся для них реальным инструментом решения задач данного типа. </a:t>
            </a:r>
            <a:br>
              <a:rPr lang="ru-RU" sz="1200" dirty="0"/>
            </a:br>
            <a:br>
              <a:rPr lang="ru-RU" sz="1200" dirty="0"/>
            </a:br>
            <a:r>
              <a:rPr lang="ru-RU" sz="1200" dirty="0"/>
              <a:t>Эталон для самоконтроля — реализация способа действия, соотнесённая с эталоном.</a:t>
            </a:r>
            <a:br>
              <a:rPr lang="ru-RU" sz="1200" dirty="0"/>
            </a:br>
            <a:br>
              <a:rPr lang="ru-RU" sz="1200" dirty="0"/>
            </a:br>
            <a:r>
              <a:rPr lang="ru-RU" sz="1200" dirty="0"/>
              <a:t>При построении эталона для самоконтроля используется подробный образец рядом с эталоном, который построен и согласован в классе на уроке «открытия нового знания». </a:t>
            </a:r>
            <a:br>
              <a:rPr lang="ru-RU" sz="1200" dirty="0"/>
            </a:br>
            <a:br>
              <a:rPr lang="ru-RU" sz="1200" dirty="0"/>
            </a:br>
            <a:r>
              <a:rPr lang="ru-RU" sz="1200" dirty="0"/>
              <a:t>Учащиеся должны научиться пошагово сравнивать свою работу с эталоном при самопроверке.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A5B-4192-487B-9829-C26DC7F2360C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dirty="0"/>
              <a:t> На уроках развивающего контроля, в отличие от уроков рефлексии, при проведении контрольной работы акцент делается, прежде всего, на согласование критериев оценивания результатов учебной деятельности, их применение и фиксирование полученного результата сопоставления в форме отметки. Отличительной особенностью уроков развивающего контроля является их соответствие установленной структуре «управленческого», </a:t>
            </a:r>
            <a:r>
              <a:rPr lang="ru-RU" sz="1200" dirty="0" err="1"/>
              <a:t>критериального</a:t>
            </a:r>
            <a:r>
              <a:rPr lang="ru-RU" sz="1200" dirty="0"/>
              <a:t> контроля.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dirty="0"/>
              <a:t>Самоконтроль </a:t>
            </a:r>
            <a:r>
              <a:rPr lang="ru-RU" sz="1200" dirty="0"/>
              <a:t>предполагает предъявление эталонного варианта ученику, самостоятельное сопоставление им собственного варианта с эталонным с последующей самооценкой на основе установленных критериев.</a:t>
            </a:r>
            <a:br>
              <a:rPr lang="ru-RU" sz="1200" dirty="0"/>
            </a:br>
            <a:br>
              <a:rPr lang="ru-RU" sz="1200" dirty="0"/>
            </a:br>
            <a:r>
              <a:rPr lang="ru-RU" sz="1200" dirty="0"/>
              <a:t>При </a:t>
            </a:r>
            <a:r>
              <a:rPr lang="ru-RU" sz="1200" i="1" dirty="0"/>
              <a:t>взаимоконтроле </a:t>
            </a:r>
            <a:r>
              <a:rPr lang="ru-RU" sz="1200" dirty="0"/>
              <a:t>держателем эталона является другой ученик. При этом формирование способности к самооценке происходит через проверку справедливости оценки, поставленное другим учеником, и рефлексивный анализ допущенных ошибок.</a:t>
            </a:r>
            <a:br>
              <a:rPr lang="ru-RU" sz="1200" dirty="0"/>
            </a:br>
            <a:br>
              <a:rPr lang="ru-RU" sz="1200" dirty="0"/>
            </a:br>
            <a:r>
              <a:rPr lang="ru-RU" sz="1200" i="1" dirty="0"/>
              <a:t>Педагогический </a:t>
            </a:r>
            <a:r>
              <a:rPr lang="ru-RU" sz="1200" dirty="0"/>
              <a:t>контроль развивающей направленности предполагает, что держателем эталона является педагог. Формирование способности к самооценке происходит через согласование с учителем результата на основе ранее установленных критериев и рефлексивный анализ допущенных ошибок.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A5B-4192-487B-9829-C26DC7F2360C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анализе двух типов уроков (рассмотренных выше) становится ясно, что </a:t>
            </a:r>
            <a:r>
              <a:rPr lang="ru-RU" sz="1200" b="1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различаются они, прежде всего, деятельностью учителя и учащихся на уроке.</a:t>
            </a:r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A5B-4192-487B-9829-C26DC7F2360C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3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</p:grpSp>
      <p:sp>
        <p:nvSpPr>
          <p:cNvPr id="7684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684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C5BE3A4-0B77-4A73-9C0D-70183FE9F12D}" type="datetimeFigureOut">
              <a:rPr lang="ru-RU"/>
              <a:pPr>
                <a:defRPr/>
              </a:pPr>
              <a:t>25.10.2016</a:t>
            </a:fld>
            <a:endParaRPr lang="ru-RU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4C405D8-8458-4865-B120-AE0298345E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51E58-FA3E-4E70-A238-E8EE12D95684}" type="datetimeFigureOut">
              <a:rPr lang="ru-RU"/>
              <a:pPr>
                <a:defRPr/>
              </a:pPr>
              <a:t>25.10.2016</a:t>
            </a:fld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8CCB0-0730-44A8-8293-3F931CC7CF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D833D-6796-4EAB-935B-F377E69C42B3}" type="datetimeFigureOut">
              <a:rPr lang="ru-RU"/>
              <a:pPr>
                <a:defRPr/>
              </a:pPr>
              <a:t>25.10.2016</a:t>
            </a:fld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39371-1AD4-4EE4-9529-8F4D2E7F6F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D6FB9-9D86-43D9-8133-4CE62FAE2315}" type="datetimeFigureOut">
              <a:rPr lang="ru-RU"/>
              <a:pPr>
                <a:defRPr/>
              </a:pPr>
              <a:t>25.10.2016</a:t>
            </a:fld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5E499-90E2-4457-8EA4-C060FBB211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28FE5-A3BB-4100-B3E6-5731D88D03E9}" type="datetimeFigureOut">
              <a:rPr lang="ru-RU"/>
              <a:pPr>
                <a:defRPr/>
              </a:pPr>
              <a:t>25.10.2016</a:t>
            </a:fld>
            <a:endParaRPr lang="ru-RU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16EDE-7458-43A6-BA1A-F15EA4AC6F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F9FB9-860A-4D24-871A-DBC69C475BE2}" type="datetimeFigureOut">
              <a:rPr lang="ru-RU"/>
              <a:pPr>
                <a:defRPr/>
              </a:pPr>
              <a:t>25.10.2016</a:t>
            </a:fld>
            <a:endParaRPr lang="ru-RU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02A73-4522-46D7-BC44-429E86D077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3BFFF-731E-4385-8237-F815F93BD4FC}" type="datetimeFigureOut">
              <a:rPr lang="ru-RU"/>
              <a:pPr>
                <a:defRPr/>
              </a:pPr>
              <a:t>25.10.2016</a:t>
            </a:fld>
            <a:endParaRPr lang="ru-RU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2ABA8-0175-496C-A5E4-7BA22FFD12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9B34D-EAEE-4A31-8C8B-E301E5740590}" type="datetimeFigureOut">
              <a:rPr lang="ru-RU"/>
              <a:pPr>
                <a:defRPr/>
              </a:pPr>
              <a:t>25.10.2016</a:t>
            </a:fld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8758F-36D6-4F8A-8694-21E525E8B1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8B1A0-2235-46C3-B813-8720509A10BF}" type="datetimeFigureOut">
              <a:rPr lang="ru-RU"/>
              <a:pPr>
                <a:defRPr/>
              </a:pPr>
              <a:t>25.10.2016</a:t>
            </a:fld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37250-A337-4349-BE40-E2F2048C69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E8783-1618-4CFB-A55C-21A6A1D4BAC7}" type="datetimeFigureOut">
              <a:rPr lang="ru-RU"/>
              <a:pPr>
                <a:defRPr/>
              </a:pPr>
              <a:t>25.10.2016</a:t>
            </a:fld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E9821-9E54-4C46-9294-EC11F92950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A5610-13AD-4120-9AF0-6C18DC0729DE}" type="datetimeFigureOut">
              <a:rPr lang="ru-RU"/>
              <a:pPr>
                <a:defRPr/>
              </a:pPr>
              <a:t>25.10.2016</a:t>
            </a:fld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6381E-EAA3-4ADB-A8F0-F99CA553FD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7577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8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8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8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8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8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8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8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8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8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8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9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9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9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9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9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9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9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9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9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9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1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1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1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1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1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3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581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81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</p:grpSp>
      <p:sp>
        <p:nvSpPr>
          <p:cNvPr id="7581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7581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582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7D71E73D-9904-410D-8D5F-C61764202DCC}" type="datetimeFigureOut">
              <a:rPr lang="ru-RU"/>
              <a:pPr>
                <a:defRPr/>
              </a:pPr>
              <a:t>25.10.2016</a:t>
            </a:fld>
            <a:endParaRPr lang="ru-RU"/>
          </a:p>
        </p:txBody>
      </p:sp>
      <p:sp>
        <p:nvSpPr>
          <p:cNvPr id="7582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82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EF75910A-1137-4839-A8E1-17D9ED63CF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8.xml"/><Relationship Id="rId4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9.xml"/><Relationship Id="rId4" Type="http://schemas.openxmlformats.org/officeDocument/2006/relationships/slide" Target="slide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Методика проведения урока в соответствии с требованиями ФГОС</a:t>
            </a:r>
          </a:p>
        </p:txBody>
      </p:sp>
    </p:spTree>
    <p:extLst>
      <p:ext uri="{BB962C8B-B14F-4D97-AF65-F5344CB8AC3E}">
        <p14:creationId xmlns:p14="http://schemas.microsoft.com/office/powerpoint/2010/main" val="1815069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l"/>
            <a:r>
              <a:rPr lang="ru-RU" sz="4800" i="1" dirty="0">
                <a:latin typeface="Times New Roman" pitchFamily="18" charset="0"/>
                <a:cs typeface="Times New Roman" pitchFamily="18" charset="0"/>
              </a:rPr>
              <a:t>«Урок – это зеркало общей и педагогической культуры учителя, мерило его</a:t>
            </a:r>
            <a:br>
              <a:rPr lang="ru-RU" sz="4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>
                <a:latin typeface="Times New Roman" pitchFamily="18" charset="0"/>
                <a:cs typeface="Times New Roman" pitchFamily="18" charset="0"/>
              </a:rPr>
              <a:t>интеллектуального богатства, показатель его кругозора, эрудиции»</a:t>
            </a:r>
            <a:br>
              <a:rPr lang="ru-RU" sz="4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>
                <a:latin typeface="Times New Roman" pitchFamily="18" charset="0"/>
                <a:cs typeface="Times New Roman" pitchFamily="18" charset="0"/>
              </a:rPr>
              <a:t>                            В.А.Сухомлинский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214422"/>
            <a:ext cx="9143999" cy="56435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b="1" i="1" dirty="0">
                <a:latin typeface="Times New Roman" pitchFamily="18" charset="0"/>
                <a:cs typeface="Times New Roman" pitchFamily="18" charset="0"/>
              </a:rPr>
              <a:t>способы и приёмы проектирования учебного занятия в контексте реализации требований федерального государственного образовательного стандарта основного общего образования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/>
          </a:bodyPr>
          <a:lstStyle/>
          <a:p>
            <a:pPr algn="l"/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</p:txBody>
      </p:sp>
    </p:spTree>
    <p:extLst>
      <p:ext uri="{BB962C8B-B14F-4D97-AF65-F5344CB8AC3E}">
        <p14:creationId xmlns:p14="http://schemas.microsoft.com/office/powerpoint/2010/main" val="44582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92867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6000" b="1" i="1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</p:txBody>
      </p:sp>
      <p:sp>
        <p:nvSpPr>
          <p:cNvPr id="4413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714356"/>
            <a:ext cx="9144000" cy="6143644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Изучить  основные этапы современного урока и деятельность участников урока (учитель, ученик) на каждом этапе. </a:t>
            </a:r>
          </a:p>
          <a:p>
            <a:pPr>
              <a:buFont typeface="+mj-lt"/>
              <a:buAutoNum type="arabicPeriod"/>
            </a:pP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Рассмотреть способы моделирования современного урока в контексте профессиональной деятельности учителя, необходимые для реализации ФГОС </a:t>
            </a:r>
          </a:p>
          <a:p>
            <a:pPr lvl="0">
              <a:buFont typeface="+mj-lt"/>
              <a:buAutoNum type="arabicPeriod"/>
            </a:pP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Рассмотреть основные составляющие современного урока, влияющие на качество обучения учащихся.</a:t>
            </a:r>
          </a:p>
          <a:p>
            <a:pPr lvl="0">
              <a:buFont typeface="+mj-lt"/>
              <a:buAutoNum type="arabicPeriod"/>
            </a:pP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Повысить интерес и мотивацию педагогов на применение современных технологий на уроках.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8586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отличает современный урок 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 традиционного?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00174"/>
            <a:ext cx="9144000" cy="5357826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Место в образовательном процессе</a:t>
            </a:r>
          </a:p>
          <a:p>
            <a:pPr eaLnBrk="1" hangingPunct="1"/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Структура</a:t>
            </a:r>
          </a:p>
          <a:p>
            <a:pPr eaLnBrk="1" hangingPunct="1"/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Содержание</a:t>
            </a:r>
          </a:p>
          <a:p>
            <a:pPr eaLnBrk="1" hangingPunct="1"/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Организационные формы</a:t>
            </a:r>
          </a:p>
          <a:p>
            <a:pPr eaLnBrk="1" hangingPunct="1"/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Методика</a:t>
            </a:r>
          </a:p>
          <a:p>
            <a:pPr eaLnBrk="1" hangingPunct="1"/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Средства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-24"/>
          <a:ext cx="9144000" cy="68580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00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6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76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7557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Позиции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Традиционная деятельность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Деятельность учителя, работающего по ФГОС ООО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7646">
                <a:tc>
                  <a:txBody>
                    <a:bodyPr/>
                    <a:lstStyle/>
                    <a:p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Подготовка к уроку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Жестко структурированный конспект урока, 0% свободы учителя.</a:t>
                      </a:r>
                    </a:p>
                    <a:p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 подготовке к уроку учитель  использует методические  рекомендации и учебник.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5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Сценарный план урока, на 30-60% предоставляющий свободу учителю. При подготовке использует методические рекомендации и учебник, Интернет-ресурсы,  материалы коллег, происходит обмен конспектами</a:t>
                      </a:r>
                      <a:endParaRPr lang="ru-RU" sz="16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7587">
                <a:tc>
                  <a:txBody>
                    <a:bodyPr/>
                    <a:lstStyle/>
                    <a:p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Основные этапы урока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Основное время отводится этапу объяснения и закрепления (80% - говорение учителя).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5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Объяснение занимает 20-30% урока, закрепление 5-10%; большая часть времени на самостоятельную деятельность.</a:t>
                      </a:r>
                      <a:endParaRPr lang="ru-RU" sz="16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7587">
                <a:tc>
                  <a:txBody>
                    <a:bodyPr/>
                    <a:lstStyle/>
                    <a:p>
                      <a:pPr algn="l"/>
                      <a:r>
                        <a:rPr lang="ru-RU" sz="1800" b="1" baseline="0" dirty="0">
                          <a:latin typeface="Times New Roman" pitchFamily="18" charset="0"/>
                          <a:cs typeface="Times New Roman" pitchFamily="18" charset="0"/>
                        </a:rPr>
                        <a:t>Главная цель учителя на уроке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Успеть выполнить то, что запланировано на урок</a:t>
                      </a:r>
                    </a:p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50" baseline="0" dirty="0">
                          <a:latin typeface="Times New Roman" pitchFamily="18" charset="0"/>
                          <a:cs typeface="Times New Roman" pitchFamily="18" charset="0"/>
                        </a:rPr>
                        <a:t>Организовать деятельность детей по:</a:t>
                      </a:r>
                    </a:p>
                    <a:p>
                      <a:pPr algn="l"/>
                      <a:r>
                        <a:rPr lang="ru-RU" sz="1650" baseline="0" dirty="0">
                          <a:latin typeface="Times New Roman" pitchFamily="18" charset="0"/>
                          <a:cs typeface="Times New Roman" pitchFamily="18" charset="0"/>
                        </a:rPr>
                        <a:t>· поиску, обработке информации;</a:t>
                      </a:r>
                    </a:p>
                    <a:p>
                      <a:pPr algn="l"/>
                      <a:r>
                        <a:rPr lang="ru-RU" sz="1650" baseline="0" dirty="0">
                          <a:latin typeface="Times New Roman" pitchFamily="18" charset="0"/>
                          <a:cs typeface="Times New Roman" pitchFamily="18" charset="0"/>
                        </a:rPr>
                        <a:t>· обобщению способов деятельности;</a:t>
                      </a:r>
                    </a:p>
                    <a:p>
                      <a:pPr algn="l"/>
                      <a:r>
                        <a:rPr lang="ru-RU" sz="1650" baseline="0" dirty="0">
                          <a:latin typeface="Times New Roman" pitchFamily="18" charset="0"/>
                          <a:cs typeface="Times New Roman" pitchFamily="18" charset="0"/>
                        </a:rPr>
                        <a:t>· постановке учебной задачи</a:t>
                      </a:r>
                      <a:endParaRPr lang="ru-RU" sz="16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7646">
                <a:tc>
                  <a:txBody>
                    <a:bodyPr/>
                    <a:lstStyle/>
                    <a:p>
                      <a:r>
                        <a:rPr lang="ru-RU" sz="18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Деятельность учащихся определяется через формулирование заданий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Реши, спиши, сравни, найди, выпиши,</a:t>
                      </a:r>
                    </a:p>
                    <a:p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выполни.</a:t>
                      </a:r>
                    </a:p>
                    <a:p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93% - репродуктивные задания</a:t>
                      </a:r>
                    </a:p>
                    <a:p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7% - исследуй (чаще для сильных учащихся) 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5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Проанализируй, докажите(объясните), сравните,  выразите символом, создайте схему или модель, продолжите, обобщите (сделайте вывод), выберите решение или способ решения,   исследуйте, оцените, измените, придумайте. </a:t>
                      </a:r>
                      <a:endParaRPr lang="ru-RU" sz="16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572132" y="0"/>
            <a:ext cx="3571868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2083" t="6271" r="2083" b="29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357818" y="0"/>
            <a:ext cx="378618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txBody>
          <a:bodyPr>
            <a:noAutofit/>
          </a:bodyPr>
          <a:lstStyle/>
          <a:p>
            <a:r>
              <a:rPr lang="ru-RU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Вспомните типы уроков и заполните таблицу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0" y="1500174"/>
          <a:ext cx="9144000" cy="5184000"/>
        </p:xfrm>
        <a:graphic>
          <a:graphicData uri="http://schemas.openxmlformats.org/drawingml/2006/table">
            <a:tbl>
              <a:tblPr/>
              <a:tblGrid>
                <a:gridCol w="991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52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400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</a:p>
                  </a:txBody>
                  <a:tcPr marL="59784" marR="59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урок ознакомления с новым материалом</a:t>
                      </a:r>
                      <a:endParaRPr lang="ru-RU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784" marR="59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59784" marR="59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урок закрепления изученного</a:t>
                      </a:r>
                      <a:endParaRPr lang="ru-RU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784" marR="59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59784" marR="59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урок применения знаний и умений</a:t>
                      </a:r>
                      <a:endParaRPr lang="ru-RU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784" marR="59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59784" marR="59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урок обобщения и систематизации знаний</a:t>
                      </a:r>
                      <a:endParaRPr lang="ru-RU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784" marR="59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59784" marR="59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урок проверки и коррекции знаний и умений</a:t>
                      </a:r>
                      <a:endParaRPr lang="ru-RU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784" marR="59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59784" marR="59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комбинированный урок</a:t>
                      </a:r>
                      <a:endParaRPr lang="ru-RU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784" marR="59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2800" dirty="0">
                <a:latin typeface="Arial" charset="0"/>
              </a:rPr>
              <a:t>Отличия традиционного урока и урока по ФГОС</a:t>
            </a:r>
          </a:p>
        </p:txBody>
      </p:sp>
      <p:sp>
        <p:nvSpPr>
          <p:cNvPr id="28677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r>
              <a:rPr lang="ru-RU" sz="2800" dirty="0">
                <a:latin typeface="Arial" charset="0"/>
              </a:rPr>
              <a:t>Триединая цель урока</a:t>
            </a:r>
          </a:p>
          <a:p>
            <a:r>
              <a:rPr lang="ru-RU" sz="2800" dirty="0">
                <a:latin typeface="Arial" charset="0"/>
              </a:rPr>
              <a:t>Преобладает фронтальная форма обучения</a:t>
            </a:r>
          </a:p>
          <a:p>
            <a:r>
              <a:rPr lang="ru-RU" sz="2800" dirty="0">
                <a:latin typeface="Arial" charset="0"/>
              </a:rPr>
              <a:t>Конспект урока</a:t>
            </a:r>
          </a:p>
        </p:txBody>
      </p:sp>
      <p:sp>
        <p:nvSpPr>
          <p:cNvPr id="28678" name="Rectangle 6"/>
          <p:cNvSpPr>
            <a:spLocks noGrp="1"/>
          </p:cNvSpPr>
          <p:nvPr>
            <p:ph type="body" sz="half" idx="4294967295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r>
              <a:rPr lang="ru-RU" sz="2800">
                <a:latin typeface="Arial" charset="0"/>
              </a:rPr>
              <a:t>Формирование УУД</a:t>
            </a:r>
          </a:p>
          <a:p>
            <a:r>
              <a:rPr lang="ru-RU" sz="2800">
                <a:latin typeface="Arial" charset="0"/>
              </a:rPr>
              <a:t>Получение предметных, метапредметных, личностных результатов   </a:t>
            </a:r>
          </a:p>
          <a:p>
            <a:r>
              <a:rPr lang="ru-RU" sz="2800">
                <a:latin typeface="Arial" charset="0"/>
              </a:rPr>
              <a:t>Технологическая карта (конструкт) урока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r>
              <a:rPr lang="ru-RU" sz="2800" dirty="0">
                <a:latin typeface="Arial" charset="0"/>
              </a:rPr>
              <a:t>Деятельность репродуктивно-воспроизводящая </a:t>
            </a:r>
          </a:p>
          <a:p>
            <a:r>
              <a:rPr lang="ru-RU" sz="2800" dirty="0">
                <a:latin typeface="Arial" charset="0"/>
              </a:rPr>
              <a:t>Контроль и самоконтроль усвоения</a:t>
            </a:r>
          </a:p>
        </p:txBody>
      </p:sp>
      <p:sp>
        <p:nvSpPr>
          <p:cNvPr id="32774" name="Rectangle 6"/>
          <p:cNvSpPr>
            <a:spLocks noGrp="1"/>
          </p:cNvSpPr>
          <p:nvPr>
            <p:ph type="body" sz="half" idx="4294967295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r>
              <a:rPr lang="ru-RU" sz="2800">
                <a:latin typeface="Arial" charset="0"/>
              </a:rPr>
              <a:t>Деятельность исследовательская, продуктивная, творческая </a:t>
            </a:r>
          </a:p>
          <a:p>
            <a:r>
              <a:rPr lang="ru-RU" sz="2800">
                <a:latin typeface="Arial" charset="0"/>
              </a:rPr>
              <a:t>Самооценка, рефлексия результатов деятельности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Новая типология уроков</a:t>
            </a:r>
          </a:p>
        </p:txBody>
      </p:sp>
      <p:sp>
        <p:nvSpPr>
          <p:cNvPr id="4099" name="Rectangle 3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9144000" cy="5786454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	Главная методическая цель урока при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системно-деятельностном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обучении – создание условий для проявления познавательной активности учеников.</a:t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Autofit/>
          </a:bodyPr>
          <a:lstStyle/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Главная методическая цель достигается следующими путями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sp>
        <p:nvSpPr>
          <p:cNvPr id="5123" name="Rectangle 3"/>
          <p:cNvSpPr>
            <a:spLocks noGrp="1"/>
          </p:cNvSpPr>
          <p:nvPr>
            <p:ph type="body" idx="1"/>
          </p:nvPr>
        </p:nvSpPr>
        <p:spPr>
          <a:xfrm>
            <a:off x="0" y="857232"/>
            <a:ext cx="9144000" cy="600076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Ход познания – «от учеников». 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Преобразующий характер деятельности обучающихся.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Интенсивная самостоятельная деятельность обучающихся.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Коллективный поиск.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Создание педагогических ситуаций общения на уроке.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Гибкая структура.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428736"/>
          </a:xfrm>
        </p:spPr>
        <p:txBody>
          <a:bodyPr>
            <a:normAutofit/>
          </a:bodyPr>
          <a:lstStyle/>
          <a:p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Требования: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571612"/>
            <a:ext cx="9144000" cy="378621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4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Требования к содержанию урока и процессу учения;</a:t>
            </a:r>
            <a:endParaRPr lang="ru-RU" sz="4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4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Требования к технике проведения урока;</a:t>
            </a:r>
            <a:endParaRPr lang="ru-RU" sz="4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4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Требования к учителю.</a:t>
            </a:r>
            <a:endParaRPr lang="ru-RU" sz="4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4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Требования к содержанию урока и процессу учения: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57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285860"/>
            <a:ext cx="9144000" cy="5572140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Урок должен быть воспитывающим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Обеспечить систематичность, прочность знаний связь полученных, учет индивидуальных возможностей, связь полученных знаний с жизнью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Создать атмосферу доброжелательности и активного творческого труда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Менять по возможности виды деятельности учащихся. Оптимально сочетать разнообразные методы обучения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Большую часть урока активно работают учащиеся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Требования к технике проведения урока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47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214422"/>
            <a:ext cx="9144000" cy="5643578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Урок должен быть эмоциональным;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Вызывать интерес к изучению;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Воспитывать потребность в знаниях;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Темп и ритм должны быть оптимальными;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Действия учителя и учащихся завершенными;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Необходим полный контроль во взаимодействии учителя и учащихся на уроке;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Педагогический так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Требования к учителю</a:t>
            </a:r>
          </a:p>
        </p:txBody>
      </p:sp>
      <p:sp>
        <p:nvSpPr>
          <p:cNvPr id="4167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214422"/>
            <a:ext cx="9144000" cy="5643578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Чётко и точно формулировать задания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Не давать новые знания в готовом виде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Не повторять задание 2 раза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Не комментировать ответы учеников и не исправлять их, а предлагать это сделать самим ученикам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Не повторять то, что уже сказали ученики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Предугадывать затруднения учеников и менять по ходу урока задание, если дети не смогли его выполнить с первого раза</a:t>
            </a:r>
          </a:p>
          <a:p>
            <a:pPr marL="0" indent="0" eaLnBrk="1" hangingPunct="1">
              <a:spcBef>
                <a:spcPts val="0"/>
              </a:spcBef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Подбирать комплексные задания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500042"/>
          <a:ext cx="9144000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Типология современного урока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>
          <a:xfrm>
            <a:off x="0" y="928670"/>
            <a:ext cx="9143999" cy="592933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4000" b="1" i="1" u="sng" dirty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Уроки «открытия» нового знания</a:t>
            </a:r>
            <a:br>
              <a:rPr lang="ru-RU" sz="4000" b="1" i="1" u="sng" dirty="0">
                <a:latin typeface="Times New Roman" pitchFamily="18" charset="0"/>
                <a:cs typeface="Times New Roman" pitchFamily="18" charset="0"/>
              </a:rPr>
            </a:br>
            <a:endParaRPr lang="ru-RU" sz="4000" b="1" i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4000" b="1" i="1" u="sng" dirty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Уроки отработки умений и рефлексии</a:t>
            </a:r>
            <a:br>
              <a:rPr lang="ru-RU" sz="4000" b="1" i="1" u="sng" dirty="0">
                <a:latin typeface="Times New Roman" pitchFamily="18" charset="0"/>
                <a:cs typeface="Times New Roman" pitchFamily="18" charset="0"/>
              </a:rPr>
            </a:br>
            <a:endParaRPr lang="ru-RU" sz="4000" b="1" i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4000" b="1" i="1" u="sng" dirty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Уроки общеметодологической направленности</a:t>
            </a:r>
            <a:br>
              <a:rPr lang="ru-RU" sz="4000" b="1" i="1" u="sng" dirty="0">
                <a:latin typeface="Times New Roman" pitchFamily="18" charset="0"/>
                <a:cs typeface="Times New Roman" pitchFamily="18" charset="0"/>
              </a:rPr>
            </a:br>
            <a:endParaRPr lang="ru-RU" sz="4000" b="1" i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4000" b="1" i="1" u="sng" dirty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Уроки развивающего контроля</a:t>
            </a:r>
            <a:endParaRPr lang="ru-RU" sz="4000" b="1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1417638"/>
          </a:xfrm>
        </p:spPr>
        <p:txBody>
          <a:bodyPr>
            <a:norm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Уроки «открытия» нового знания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0" y="1214422"/>
            <a:ext cx="9144000" cy="519749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3600" i="1" u="sng" dirty="0" err="1">
                <a:latin typeface="Times New Roman" pitchFamily="18" charset="0"/>
                <a:cs typeface="Times New Roman" pitchFamily="18" charset="0"/>
              </a:rPr>
              <a:t>Деятельностная</a:t>
            </a:r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 цель: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формирование у учащихся умений реализации новых способов действия.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Содержательная цель: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расширение понятийной базы за счет включения в нее новых элементов.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Алгоритм конструирования урока открытия нового знания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xfrm>
            <a:off x="1" y="1071546"/>
            <a:ext cx="9143999" cy="578645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1. Выделить и сформулировать новое знание.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1050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2. Смоделировать способ открытия нового знания.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1050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3. Вычленить мыслительные операции, используемые при открытии нового знания.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1050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4. Определить необходимые ЗУН и способы его повторения.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1050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5. Подобрать упражнения для этапа актуализации, опираясь на перечень необходимых мыслительных операций и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ЗУНов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/>
          </p:cNvSpPr>
          <p:nvPr>
            <p:ph type="body" idx="1"/>
          </p:nvPr>
        </p:nvSpPr>
        <p:spPr>
          <a:xfrm>
            <a:off x="0" y="0"/>
            <a:ext cx="9143999" cy="68580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6. Смоделировать затруднение и способ его фиксации.</a:t>
            </a:r>
          </a:p>
          <a:p>
            <a:pPr marL="0" indent="0">
              <a:spcBef>
                <a:spcPts val="0"/>
              </a:spcBef>
              <a:buNone/>
            </a:pPr>
            <a:endParaRPr lang="ru-RU" sz="1050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7. Смоделировать проблемную ситуацию и диалог.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1050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8. Составить самостоятельную работу и объективно обоснованный эталон.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1050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9. Определить приемы организации и проведения первичного закрепления.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1050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10. Подобрать задания для этапа повторения по уровням.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1050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11. Провести анализ урока по конспекту.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1050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12. Внести при необходимости коррективы в план конспекта.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Структура урока «открытия нового знания»</a:t>
            </a:r>
            <a:r>
              <a:rPr lang="ru-RU" sz="4000" dirty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>
          <a:xfrm>
            <a:off x="0" y="1285860"/>
            <a:ext cx="9144000" cy="557214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1. Этап мотивации (самоопределения) к учебной деятельности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2. Этап актуализации и фиксирования индивидуального затруднения в пробном действии.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3. Этап выявления места и причины затруднения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4. Этап построения проекта выхода из затруднения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5. Этап реализации построенного проекта.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6. Этап первичного закрепления с проговариванием во внешней речи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7. Этап самостоятельной работы с самопроверкой по эталону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8. Этап включения в систему знаний и повторение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9. Этап рефлексии учебной деятельности на уроке.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Уроки отработки умений и рефлексии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>
          <a:xfrm>
            <a:off x="0" y="1214422"/>
            <a:ext cx="9143999" cy="564357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u="sng" dirty="0" err="1">
                <a:latin typeface="Times New Roman" pitchFamily="18" charset="0"/>
                <a:cs typeface="Times New Roman" pitchFamily="18" charset="0"/>
              </a:rPr>
              <a:t>Деятельностная</a:t>
            </a:r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 цель: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 формирование у учащихся способностей к рефлексии коррекционно-контрольного типа и реализации коррекционной нормы (фиксирование собственных затруднений в деятельности, выявление их причин, построение и реализация проекта выхода из затруднения и т.д.).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Содержательная цель: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 закрепление и при необходимости коррекция изученных способов действий – понятий, алгоритмов и т.д.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Структура урока рефлексии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9144000" cy="578645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Font typeface="Arial" charset="0"/>
              <a:buAutoNum type="arabicPeriod"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Этап мотивации (самоопределения) к коррекционной деятельности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2. Этап актуализации и пробного учебного действия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3. Этап локализации индивидуальных затруднений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4. Этап </a:t>
            </a:r>
            <a:r>
              <a:rPr lang="ru-RU" sz="2800" i="1" dirty="0" err="1">
                <a:latin typeface="Times New Roman" pitchFamily="18" charset="0"/>
                <a:cs typeface="Times New Roman" pitchFamily="18" charset="0"/>
              </a:rPr>
              <a:t>целеполагания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и построения проекта коррекции выявленных затруднений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5. Этап реализации построенного проекта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6. Этап обобщения затруднений во внешней речи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7. Этап самостоятельной работы с самопроверкой по эталону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8. Этап включения в систему знаний и повторения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9. Этап рефлексии на уроке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Уроки общеметодологической направленности</a:t>
            </a:r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0" y="1285860"/>
            <a:ext cx="9143999" cy="557214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i="1" u="sng" dirty="0" err="1">
                <a:latin typeface="Times New Roman" pitchFamily="18" charset="0"/>
                <a:cs typeface="Times New Roman" pitchFamily="18" charset="0"/>
              </a:rPr>
              <a:t>Деятелъностная</a:t>
            </a:r>
            <a:r>
              <a:rPr lang="ru-RU" sz="2400" i="1" u="sng" dirty="0">
                <a:latin typeface="Times New Roman" pitchFamily="18" charset="0"/>
                <a:cs typeface="Times New Roman" pitchFamily="18" charset="0"/>
              </a:rPr>
              <a:t> цель: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формирование у учащихся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деятельностных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способностей и способностей к структурированию и систематизации изучаемого предметного содержания, формирование способности учащихся к новому способу действия, связанному с построением структуры изученных понятий и алгоритмов.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u="sng" dirty="0">
                <a:latin typeface="Times New Roman" pitchFamily="18" charset="0"/>
                <a:cs typeface="Times New Roman" pitchFamily="18" charset="0"/>
              </a:rPr>
              <a:t>Содержательная цель: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построение обобщенных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деятельностных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норм и выявление теоретических основ развития содержательно-методических линий курсов, выявление теоретических основ построения содержательно-методических линий.</a:t>
            </a:r>
          </a:p>
          <a:p>
            <a:pPr marL="0" indent="0">
              <a:spcBef>
                <a:spcPts val="0"/>
              </a:spcBef>
              <a:buNone/>
            </a:pP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u="sng" dirty="0">
                <a:latin typeface="Times New Roman" pitchFamily="18" charset="0"/>
                <a:cs typeface="Times New Roman" pitchFamily="18" charset="0"/>
              </a:rPr>
              <a:t>Целью уроков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общеметодологической направленности является построение методов, связывающих изученные понятия в единую систему.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Структура урока общеметодологической направленности</a:t>
            </a:r>
            <a:r>
              <a:rPr lang="ru-RU" sz="3600" dirty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: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 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>
          <a:xfrm>
            <a:off x="0" y="1357298"/>
            <a:ext cx="9144000" cy="550070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    1.  Этап мотивации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2. Этап актуализации и фиксирования индивидуального затруднения в пробном учебном действии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3. Этап закрепления с проговариванием во внешней речи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4. Этап включения изученного в систему знаний</a:t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5. Этап рефлексии учебной деятельности на  уроке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b="1" i="1" u="sng" dirty="0"/>
              <a:t>Уроки развивающего контроля</a:t>
            </a:r>
          </a:p>
        </p:txBody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>
          <a:xfrm>
            <a:off x="0" y="928670"/>
            <a:ext cx="9144000" cy="5929330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85723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Содержание контрольных работ по объему в 2-3 раза превышает обычные самостоятельные работы, предлагаемые на уроках рефлексии. Поэтому уроки развивающего контроля проводятся в два этапа:</a:t>
            </a:r>
          </a:p>
          <a:p>
            <a:pPr>
              <a:buFont typeface="Arial" charset="0"/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1) написание учащимися контрольной работы и ее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критериальное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оценивание;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2) рефлексивный анализ выполненной контрольной работы и коррекция допущенных в работе ошибок.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урок. Проведение контрольной работы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>
          <a:xfrm>
            <a:off x="0" y="1357298"/>
            <a:ext cx="9143999" cy="5500702"/>
          </a:xfrm>
        </p:spPr>
        <p:txBody>
          <a:bodyPr>
            <a:normAutofit/>
          </a:bodyPr>
          <a:lstStyle/>
          <a:p>
            <a:pPr marL="609600" indent="-609600">
              <a:buFont typeface="Arial" charset="0"/>
              <a:buAutoNum type="arabicPeriod"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Этап мотивации (самоопределения) к контрольно-коррекционной деятельности</a:t>
            </a:r>
          </a:p>
          <a:p>
            <a:pPr marL="609600" indent="-609600">
              <a:buFont typeface="Arial" charset="0"/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2. Этап актуализации и пробного учебного действия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/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урок. Анализ контрольной работы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>
          <a:xfrm>
            <a:off x="0" y="1071546"/>
            <a:ext cx="9143999" cy="57864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3. Этап локализации индивидуальных затруднений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4. Этап построения проекта коррекции выявленных затруднений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5. Этап реализации построенного проекта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6. Этап обобщения затруднения во внешней речи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7.Этап самостоятельной работы с самопроверкой по эталону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8. Этап решения заданий творческого характера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9. Этап рефлексии контрольно-коррекционной деятельности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/>
          <a:srcRect l="7597" t="2907" r="4947" b="6395"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/>
          <a:srcRect l="4948" t="10741" r="4442" b="18156"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0" y="-36513"/>
          <a:ext cx="9144000" cy="689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Документ" r:id="rId3" imgW="8081242" imgH="5924007" progId="Word.Document.12">
                  <p:embed/>
                </p:oleObj>
              </mc:Choice>
              <mc:Fallback>
                <p:oleObj name="Документ" r:id="rId3" imgW="8081242" imgH="5924007" progId="Word.Document.1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36513"/>
                        <a:ext cx="9144000" cy="6894513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-131796" y="1"/>
          <a:ext cx="9298021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Документ" r:id="rId3" imgW="8287403" imgH="5630628" progId="Word.Document.12">
                  <p:embed/>
                </p:oleObj>
              </mc:Choice>
              <mc:Fallback>
                <p:oleObj name="Документ" r:id="rId3" imgW="8287403" imgH="5630628" progId="Word.Documen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31796" y="1"/>
                        <a:ext cx="9298021" cy="68580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«Если бы в кабинете у врача, юриста или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дантиста одновременно собрались 40 человек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с разными желаниями и потребностями, а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некоторые, не имея желания там находиться,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постоянно мешали бы ему работать, а врач,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юрист или дантист должен был бы в течение 9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месяцев, применяя все свое мастерство,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добиться высоких профессиональных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результатов, вот тогда, возможно, он бы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получил некоторое представление о работе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школьного учителя»</a:t>
            </a:r>
            <a:endParaRPr kumimoji="0" lang="ru-RU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cs typeface="Times New Roman" pitchFamily="18" charset="0"/>
              </a:rPr>
              <a:t>(Дональд Д. Куинн).</a:t>
            </a:r>
            <a:endParaRPr kumimoji="0" lang="ru-RU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Лучи">
  <a:themeElements>
    <a:clrScheme name="Лучи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Лучи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1898</TotalTime>
  <Words>1494</Words>
  <Application>Microsoft Office PowerPoint</Application>
  <PresentationFormat>Экран (4:3)</PresentationFormat>
  <Paragraphs>231</Paragraphs>
  <Slides>36</Slides>
  <Notes>14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9" baseType="lpstr">
      <vt:lpstr>Тема Office</vt:lpstr>
      <vt:lpstr>Лучи</vt:lpstr>
      <vt:lpstr>Документ</vt:lpstr>
      <vt:lpstr>Презентация PowerPoint</vt:lpstr>
      <vt:lpstr>«Урок – это зеркало общей и педагогической культуры учителя, мерило его интеллектуального богатства, показатель его кругозора, эрудиции»                             В.А.Сухомлинский</vt:lpstr>
      <vt:lpstr>Цель:</vt:lpstr>
      <vt:lpstr>Задачи:</vt:lpstr>
      <vt:lpstr>Презентация PowerPoint</vt:lpstr>
      <vt:lpstr>Что отличает современный урок  от традиционного?</vt:lpstr>
      <vt:lpstr>Презентация PowerPoint</vt:lpstr>
      <vt:lpstr>Презентация PowerPoint</vt:lpstr>
      <vt:lpstr>Презентация PowerPoint</vt:lpstr>
      <vt:lpstr>Вспомните типы уроков и заполните таблицу</vt:lpstr>
      <vt:lpstr>Отличия традиционного урока и урока по ФГОС</vt:lpstr>
      <vt:lpstr>Презентация PowerPoint</vt:lpstr>
      <vt:lpstr>Новая типология уроков</vt:lpstr>
      <vt:lpstr>Главная методическая цель достигается следующими путями: </vt:lpstr>
      <vt:lpstr>Требования:</vt:lpstr>
      <vt:lpstr>Требования к содержанию урока и процессу учения:</vt:lpstr>
      <vt:lpstr>Требования к технике проведения урока</vt:lpstr>
      <vt:lpstr>Требования к учителю</vt:lpstr>
      <vt:lpstr>Презентация PowerPoint</vt:lpstr>
      <vt:lpstr>Типология современного урока</vt:lpstr>
      <vt:lpstr>Уроки «открытия» нового знания</vt:lpstr>
      <vt:lpstr>Алгоритм конструирования урока открытия нового знания: </vt:lpstr>
      <vt:lpstr>Презентация PowerPoint</vt:lpstr>
      <vt:lpstr>Структура урока «открытия нового знания» </vt:lpstr>
      <vt:lpstr>Уроки отработки умений и рефлексии</vt:lpstr>
      <vt:lpstr>Структура урока рефлексии</vt:lpstr>
      <vt:lpstr>Уроки общеметодологической направленности</vt:lpstr>
      <vt:lpstr>Структура урока общеметодологической направленности:  </vt:lpstr>
      <vt:lpstr>Уроки развивающего контроля</vt:lpstr>
      <vt:lpstr>I урок. Проведение контрольной работы</vt:lpstr>
      <vt:lpstr>II урок. Анализ контрольной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 Владимировна</dc:creator>
  <cp:lastModifiedBy>Пользователь</cp:lastModifiedBy>
  <cp:revision>68</cp:revision>
  <dcterms:created xsi:type="dcterms:W3CDTF">2015-10-14T03:30:30Z</dcterms:created>
  <dcterms:modified xsi:type="dcterms:W3CDTF">2016-10-25T14:54:49Z</dcterms:modified>
</cp:coreProperties>
</file>